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1" r:id="rId8"/>
    <p:sldId id="262" r:id="rId9"/>
    <p:sldId id="263" r:id="rId10"/>
    <p:sldId id="264" r:id="rId11"/>
    <p:sldId id="265" r:id="rId12"/>
    <p:sldId id="278" r:id="rId13"/>
    <p:sldId id="279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9144000" cy="5143500"/>
  <p:notesSz cx="6858000" cy="9144000"/>
  <p:embeddedFontLst>
    <p:embeddedFont>
      <p:font typeface="Roboto" panose="02000000000000000000"/>
      <p:regular r:id="rId29"/>
    </p:embeddedFont>
    <p:embeddedFont>
      <p:font typeface="Roboto Light" panose="02000000000000000000"/>
      <p:regular r:id="rId30"/>
    </p:embeddedFont>
    <p:embeddedFont>
      <p:font typeface="Montserrat"/>
      <p:regular r:id="rId31"/>
      <p:bold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9426D7-7545-49C3-93A2-891955019C13}" styleName="Table_0">
    <a:wholeTbl>
      <a:tcTxStyle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CF3"/>
          </a:solidFill>
        </a:fill>
      </a:tcStyle>
    </a:wholeTbl>
    <a:band1H>
      <a:tcStyle>
        <a:tcBdr/>
        <a:fill>
          <a:solidFill>
            <a:srgbClr val="CDD7E6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DD7E6"/>
          </a:solidFill>
        </a:fill>
      </a:tcStyle>
    </a:band1V>
    <a:band2V>
      <a:tcStyle>
        <a:tcBdr/>
      </a:tcStyle>
    </a:band2V>
    <a:lastCol>
      <a:tcTxStyle b="on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BD749358-EE96-402A-A539-3D7616BA72D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font" Target="fonts/font5.fntdata"/><Relationship Id="rId32" Type="http://schemas.openxmlformats.org/officeDocument/2006/relationships/font" Target="fonts/font4.fntdata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6" name="Google Shape;556;p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24" name="Google Shape;624;p11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2" name="Google Shape;632;p12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3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9" name="Google Shape;639;p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4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5" name="Google Shape;645;p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52" name="Google Shape;652;p15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0" name="Google Shape;660;p16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67" name="Google Shape;667;p17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4" name="Google Shape;674;p18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1" name="Google Shape;681;p19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7" name="Google Shape;687;p20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64" name="Google Shape;564;p2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3" name="Google Shape;693;p21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0" name="Google Shape;570;p3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76" name="Google Shape;576;p4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88" name="Google Shape;588;p6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94" name="Google Shape;594;p7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0" name="Google Shape;600;p8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6" name="Google Shape;606;p9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12" name="Google Shape;612;p10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">
  <p:cSld name="TITLE">
    <p:bg>
      <p:bgPr>
        <a:solidFill>
          <a:srgbClr val="F3F3F3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114145" y="-11"/>
            <a:ext cx="3038436" cy="5146815"/>
            <a:chOff x="4894945" y="-11"/>
            <a:chExt cx="3038436" cy="5146815"/>
          </a:xfrm>
        </p:grpSpPr>
        <p:sp>
          <p:nvSpPr>
            <p:cNvPr id="11" name="Google Shape;11;p2"/>
            <p:cNvSpPr/>
            <p:nvPr/>
          </p:nvSpPr>
          <p:spPr>
            <a:xfrm>
              <a:off x="6108962" y="4182670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A400">
                <a:alpha val="2509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716818" y="386009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324645" y="353931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324645" y="4182670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108962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716818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324645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894945" y="386009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108962" y="3860093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502772" y="4182670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9990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324645" y="3216737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716818" y="353931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9990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16818" y="4182670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9990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108962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716818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16818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324645" y="4503448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C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324658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324658" y="965890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400">
                <a:alpha val="2509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716831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716831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324658" y="1286669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7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324658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109812" y="2252602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109812" y="353931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A400">
                <a:alpha val="2509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717668" y="1286669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C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717668" y="1930025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717668" y="2573381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325495" y="2252602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717668" y="3216737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325495" y="2895958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109812" y="1286669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7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109812" y="3216737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717668" y="1609246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7325495" y="1930025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6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717668" y="2252602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9991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325495" y="2573381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8" name="Google Shape;48;p2"/>
          <p:cNvSpPr txBox="1"/>
          <p:nvPr>
            <p:ph type="ctrTitle"/>
          </p:nvPr>
        </p:nvSpPr>
        <p:spPr>
          <a:xfrm>
            <a:off x="685800" y="1991825"/>
            <a:ext cx="57039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8062F"/>
              </a:buClr>
              <a:buSzPts val="4000"/>
              <a:buNone/>
              <a:defRPr sz="4000">
                <a:solidFill>
                  <a:srgbClr val="E8062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49" name="Google Shape;49;p2"/>
          <p:cNvGrpSpPr/>
          <p:nvPr/>
        </p:nvGrpSpPr>
        <p:grpSpPr>
          <a:xfrm flipH="1">
            <a:off x="-7" y="3856793"/>
            <a:ext cx="2429755" cy="1286711"/>
            <a:chOff x="6714243" y="3860093"/>
            <a:chExt cx="2429755" cy="1286711"/>
          </a:xfrm>
        </p:grpSpPr>
        <p:sp>
          <p:nvSpPr>
            <p:cNvPr id="50" name="Google Shape;50;p2"/>
            <p:cNvSpPr/>
            <p:nvPr/>
          </p:nvSpPr>
          <p:spPr>
            <a:xfrm>
              <a:off x="7929952" y="386009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>
                <a:alpha val="2509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8536142" y="4182670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322095" y="4825993"/>
              <a:ext cx="607886" cy="320811"/>
            </a:xfrm>
            <a:custGeom>
              <a:avLst/>
              <a:gdLst/>
              <a:ahLst/>
              <a:cxnLst/>
              <a:rect l="l" t="t" r="r" b="b"/>
              <a:pathLst>
                <a:path w="20428" h="9991" extrusionOk="0">
                  <a:moveTo>
                    <a:pt x="1" y="1"/>
                  </a:moveTo>
                  <a:lnTo>
                    <a:pt x="1" y="9991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929952" y="4503448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536142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0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5137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7322095" y="3860093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536142" y="386009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929952" y="4182670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1" y="0"/>
                  </a:moveTo>
                  <a:lnTo>
                    <a:pt x="0" y="9990"/>
                  </a:lnTo>
                  <a:lnTo>
                    <a:pt x="20371" y="2003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7322095" y="4503448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929952" y="4825993"/>
              <a:ext cx="606220" cy="320811"/>
            </a:xfrm>
            <a:custGeom>
              <a:avLst/>
              <a:gdLst/>
              <a:ahLst/>
              <a:cxnLst/>
              <a:rect l="l" t="t" r="r" b="b"/>
              <a:pathLst>
                <a:path w="20372" h="9991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9991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536142" y="4503448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714243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62" name="Google Shape;62;p2"/>
          <p:cNvGrpSpPr/>
          <p:nvPr/>
        </p:nvGrpSpPr>
        <p:grpSpPr>
          <a:xfrm>
            <a:off x="-6" y="-11"/>
            <a:ext cx="1821903" cy="1609289"/>
            <a:chOff x="608719" y="-11"/>
            <a:chExt cx="1821903" cy="1609289"/>
          </a:xfrm>
        </p:grpSpPr>
        <p:sp>
          <p:nvSpPr>
            <p:cNvPr id="63" name="Google Shape;63;p2"/>
            <p:cNvSpPr/>
            <p:nvPr/>
          </p:nvSpPr>
          <p:spPr>
            <a:xfrm>
              <a:off x="608719" y="32253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08719" y="965890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214909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822766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08719" y="64331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08719" y="-11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214909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214909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71" name="Google Shape;71;p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94900" y="73400"/>
            <a:ext cx="4354200" cy="34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ottom pattern">
  <p:cSld name="TITLE_ONLY_1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" name="Google Shape;352;p11"/>
          <p:cNvGrpSpPr/>
          <p:nvPr/>
        </p:nvGrpSpPr>
        <p:grpSpPr>
          <a:xfrm>
            <a:off x="0" y="4191440"/>
            <a:ext cx="9143992" cy="965968"/>
            <a:chOff x="0" y="4191440"/>
            <a:chExt cx="9143992" cy="965968"/>
          </a:xfrm>
        </p:grpSpPr>
        <p:sp>
          <p:nvSpPr>
            <p:cNvPr id="353" name="Google Shape;353;p11"/>
            <p:cNvSpPr/>
            <p:nvPr/>
          </p:nvSpPr>
          <p:spPr>
            <a:xfrm rot="10800000" flipH="1">
              <a:off x="6708419" y="4191440"/>
              <a:ext cx="609929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354" name="Google Shape;354;p11"/>
            <p:cNvGrpSpPr/>
            <p:nvPr/>
          </p:nvGrpSpPr>
          <p:grpSpPr>
            <a:xfrm rot="10800000" flipH="1">
              <a:off x="0" y="4191452"/>
              <a:ext cx="9143992" cy="965956"/>
              <a:chOff x="900" y="-12"/>
              <a:chExt cx="9143992" cy="965956"/>
            </a:xfrm>
          </p:grpSpPr>
          <p:sp>
            <p:nvSpPr>
              <p:cNvPr id="355" name="Google Shape;355;p11"/>
              <p:cNvSpPr/>
              <p:nvPr/>
            </p:nvSpPr>
            <p:spPr>
              <a:xfrm>
                <a:off x="5488830" y="322543"/>
                <a:ext cx="608257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372" h="20037" extrusionOk="0">
                    <a:moveTo>
                      <a:pt x="1" y="1"/>
                    </a:moveTo>
                    <a:lnTo>
                      <a:pt x="1" y="20037"/>
                    </a:lnTo>
                    <a:lnTo>
                      <a:pt x="20372" y="999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56" name="Google Shape;356;p11"/>
              <p:cNvSpPr/>
              <p:nvPr/>
            </p:nvSpPr>
            <p:spPr>
              <a:xfrm>
                <a:off x="8536629" y="863"/>
                <a:ext cx="608257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372" h="20037" extrusionOk="0">
                    <a:moveTo>
                      <a:pt x="1" y="1"/>
                    </a:moveTo>
                    <a:lnTo>
                      <a:pt x="1" y="20037"/>
                    </a:lnTo>
                    <a:lnTo>
                      <a:pt x="20372" y="999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806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57" name="Google Shape;357;p11"/>
              <p:cNvSpPr/>
              <p:nvPr/>
            </p:nvSpPr>
            <p:spPr>
              <a:xfrm>
                <a:off x="4878953" y="0"/>
                <a:ext cx="609899" cy="643356"/>
              </a:xfrm>
              <a:custGeom>
                <a:avLst/>
                <a:gdLst/>
                <a:ahLst/>
                <a:cxnLst/>
                <a:rect l="l" t="t" r="r" b="b"/>
                <a:pathLst>
                  <a:path w="20427" h="20036" extrusionOk="0">
                    <a:moveTo>
                      <a:pt x="0" y="0"/>
                    </a:moveTo>
                    <a:lnTo>
                      <a:pt x="0" y="20036"/>
                    </a:lnTo>
                    <a:lnTo>
                      <a:pt x="20427" y="100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58" name="Google Shape;358;p11"/>
              <p:cNvSpPr/>
              <p:nvPr/>
            </p:nvSpPr>
            <p:spPr>
              <a:xfrm>
                <a:off x="5488830" y="0"/>
                <a:ext cx="608257" cy="322577"/>
              </a:xfrm>
              <a:custGeom>
                <a:avLst/>
                <a:gdLst/>
                <a:ahLst/>
                <a:cxnLst/>
                <a:rect l="l" t="t" r="r" b="b"/>
                <a:pathLst>
                  <a:path w="20372" h="10046" extrusionOk="0">
                    <a:moveTo>
                      <a:pt x="1" y="0"/>
                    </a:moveTo>
                    <a:lnTo>
                      <a:pt x="1" y="10046"/>
                    </a:lnTo>
                    <a:lnTo>
                      <a:pt x="20372" y="0"/>
                    </a:lnTo>
                    <a:close/>
                  </a:path>
                </a:pathLst>
              </a:custGeom>
              <a:solidFill>
                <a:srgbClr val="FFC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59" name="Google Shape;359;p11"/>
              <p:cNvSpPr/>
              <p:nvPr/>
            </p:nvSpPr>
            <p:spPr>
              <a:xfrm>
                <a:off x="6097065" y="0"/>
                <a:ext cx="609929" cy="643356"/>
              </a:xfrm>
              <a:custGeom>
                <a:avLst/>
                <a:gdLst/>
                <a:ahLst/>
                <a:cxnLst/>
                <a:rect l="l" t="t" r="r" b="b"/>
                <a:pathLst>
                  <a:path w="20428" h="20036" extrusionOk="0">
                    <a:moveTo>
                      <a:pt x="1" y="0"/>
                    </a:moveTo>
                    <a:lnTo>
                      <a:pt x="1" y="20036"/>
                    </a:lnTo>
                    <a:lnTo>
                      <a:pt x="20427" y="1004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60" name="Google Shape;360;p11"/>
              <p:cNvSpPr/>
              <p:nvPr/>
            </p:nvSpPr>
            <p:spPr>
              <a:xfrm>
                <a:off x="6706973" y="0"/>
                <a:ext cx="609899" cy="322577"/>
              </a:xfrm>
              <a:custGeom>
                <a:avLst/>
                <a:gdLst/>
                <a:ahLst/>
                <a:cxnLst/>
                <a:rect l="l" t="t" r="r" b="b"/>
                <a:pathLst>
                  <a:path w="20427" h="10046" extrusionOk="0">
                    <a:moveTo>
                      <a:pt x="0" y="0"/>
                    </a:moveTo>
                    <a:lnTo>
                      <a:pt x="0" y="10046"/>
                    </a:lnTo>
                    <a:lnTo>
                      <a:pt x="20427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61" name="Google Shape;361;p11"/>
              <p:cNvSpPr/>
              <p:nvPr/>
            </p:nvSpPr>
            <p:spPr>
              <a:xfrm>
                <a:off x="7316850" y="0"/>
                <a:ext cx="609929" cy="643356"/>
              </a:xfrm>
              <a:custGeom>
                <a:avLst/>
                <a:gdLst/>
                <a:ahLst/>
                <a:cxnLst/>
                <a:rect l="l" t="t" r="r" b="b"/>
                <a:pathLst>
                  <a:path w="20428" h="20036" extrusionOk="0">
                    <a:moveTo>
                      <a:pt x="1" y="0"/>
                    </a:moveTo>
                    <a:lnTo>
                      <a:pt x="1" y="20036"/>
                    </a:lnTo>
                    <a:lnTo>
                      <a:pt x="20427" y="1004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646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62" name="Google Shape;362;p11"/>
              <p:cNvSpPr/>
              <p:nvPr/>
            </p:nvSpPr>
            <p:spPr>
              <a:xfrm>
                <a:off x="4878953" y="322543"/>
                <a:ext cx="609899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427" h="20037" extrusionOk="0">
                    <a:moveTo>
                      <a:pt x="20427" y="1"/>
                    </a:moveTo>
                    <a:lnTo>
                      <a:pt x="0" y="9991"/>
                    </a:lnTo>
                    <a:lnTo>
                      <a:pt x="20427" y="20037"/>
                    </a:lnTo>
                    <a:lnTo>
                      <a:pt x="20427" y="1"/>
                    </a:lnTo>
                    <a:close/>
                  </a:path>
                </a:pathLst>
              </a:custGeom>
              <a:solidFill>
                <a:srgbClr val="F646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63" name="Google Shape;363;p11"/>
              <p:cNvSpPr/>
              <p:nvPr/>
            </p:nvSpPr>
            <p:spPr>
              <a:xfrm>
                <a:off x="7926751" y="863"/>
                <a:ext cx="609899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427" h="20037" extrusionOk="0">
                    <a:moveTo>
                      <a:pt x="20427" y="1"/>
                    </a:moveTo>
                    <a:lnTo>
                      <a:pt x="0" y="9991"/>
                    </a:lnTo>
                    <a:lnTo>
                      <a:pt x="20427" y="20037"/>
                    </a:lnTo>
                    <a:lnTo>
                      <a:pt x="20427" y="1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64" name="Google Shape;364;p11"/>
              <p:cNvSpPr/>
              <p:nvPr/>
            </p:nvSpPr>
            <p:spPr>
              <a:xfrm>
                <a:off x="8536629" y="321640"/>
                <a:ext cx="608257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372" h="20037" extrusionOk="0">
                    <a:moveTo>
                      <a:pt x="20372" y="1"/>
                    </a:moveTo>
                    <a:lnTo>
                      <a:pt x="1" y="10047"/>
                    </a:lnTo>
                    <a:lnTo>
                      <a:pt x="20372" y="20037"/>
                    </a:lnTo>
                    <a:lnTo>
                      <a:pt x="20372" y="1"/>
                    </a:lnTo>
                    <a:close/>
                  </a:path>
                </a:pathLst>
              </a:custGeom>
              <a:solidFill>
                <a:srgbClr val="F646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65" name="Google Shape;365;p11"/>
              <p:cNvSpPr/>
              <p:nvPr/>
            </p:nvSpPr>
            <p:spPr>
              <a:xfrm>
                <a:off x="1219440" y="322556"/>
                <a:ext cx="609929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428" h="20037" extrusionOk="0">
                    <a:moveTo>
                      <a:pt x="20427" y="1"/>
                    </a:moveTo>
                    <a:lnTo>
                      <a:pt x="1" y="9991"/>
                    </a:lnTo>
                    <a:lnTo>
                      <a:pt x="20427" y="20037"/>
                    </a:lnTo>
                    <a:lnTo>
                      <a:pt x="20427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66" name="Google Shape;366;p11"/>
              <p:cNvSpPr/>
              <p:nvPr/>
            </p:nvSpPr>
            <p:spPr>
              <a:xfrm>
                <a:off x="7316037" y="321641"/>
                <a:ext cx="609929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428" h="20037" extrusionOk="0">
                    <a:moveTo>
                      <a:pt x="20427" y="1"/>
                    </a:moveTo>
                    <a:lnTo>
                      <a:pt x="1" y="9991"/>
                    </a:lnTo>
                    <a:lnTo>
                      <a:pt x="20427" y="20037"/>
                    </a:lnTo>
                    <a:lnTo>
                      <a:pt x="20427" y="1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67" name="Google Shape;367;p11"/>
              <p:cNvSpPr/>
              <p:nvPr/>
            </p:nvSpPr>
            <p:spPr>
              <a:xfrm>
                <a:off x="4878953" y="0"/>
                <a:ext cx="609899" cy="322577"/>
              </a:xfrm>
              <a:custGeom>
                <a:avLst/>
                <a:gdLst/>
                <a:ahLst/>
                <a:cxnLst/>
                <a:rect l="l" t="t" r="r" b="b"/>
                <a:pathLst>
                  <a:path w="20427" h="10046" extrusionOk="0">
                    <a:moveTo>
                      <a:pt x="0" y="0"/>
                    </a:moveTo>
                    <a:lnTo>
                      <a:pt x="20427" y="10046"/>
                    </a:lnTo>
                    <a:lnTo>
                      <a:pt x="20427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68" name="Google Shape;368;p11"/>
              <p:cNvSpPr/>
              <p:nvPr/>
            </p:nvSpPr>
            <p:spPr>
              <a:xfrm>
                <a:off x="5488830" y="0"/>
                <a:ext cx="608257" cy="643356"/>
              </a:xfrm>
              <a:custGeom>
                <a:avLst/>
                <a:gdLst/>
                <a:ahLst/>
                <a:cxnLst/>
                <a:rect l="l" t="t" r="r" b="b"/>
                <a:pathLst>
                  <a:path w="20372" h="20036" extrusionOk="0">
                    <a:moveTo>
                      <a:pt x="20372" y="0"/>
                    </a:moveTo>
                    <a:lnTo>
                      <a:pt x="1" y="10046"/>
                    </a:lnTo>
                    <a:lnTo>
                      <a:pt x="20372" y="20036"/>
                    </a:lnTo>
                    <a:lnTo>
                      <a:pt x="2037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EFEFE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69" name="Google Shape;369;p11"/>
              <p:cNvSpPr/>
              <p:nvPr/>
            </p:nvSpPr>
            <p:spPr>
              <a:xfrm>
                <a:off x="6097065" y="0"/>
                <a:ext cx="609929" cy="322577"/>
              </a:xfrm>
              <a:custGeom>
                <a:avLst/>
                <a:gdLst/>
                <a:ahLst/>
                <a:cxnLst/>
                <a:rect l="l" t="t" r="r" b="b"/>
                <a:pathLst>
                  <a:path w="20428" h="10046" extrusionOk="0">
                    <a:moveTo>
                      <a:pt x="1" y="0"/>
                    </a:moveTo>
                    <a:lnTo>
                      <a:pt x="20427" y="10046"/>
                    </a:lnTo>
                    <a:lnTo>
                      <a:pt x="20427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70" name="Google Shape;370;p11"/>
              <p:cNvSpPr/>
              <p:nvPr/>
            </p:nvSpPr>
            <p:spPr>
              <a:xfrm>
                <a:off x="8534993" y="0"/>
                <a:ext cx="609899" cy="322577"/>
              </a:xfrm>
              <a:custGeom>
                <a:avLst/>
                <a:gdLst/>
                <a:ahLst/>
                <a:cxnLst/>
                <a:rect l="l" t="t" r="r" b="b"/>
                <a:pathLst>
                  <a:path w="20427" h="10046" extrusionOk="0">
                    <a:moveTo>
                      <a:pt x="0" y="0"/>
                    </a:moveTo>
                    <a:lnTo>
                      <a:pt x="20427" y="10046"/>
                    </a:lnTo>
                    <a:lnTo>
                      <a:pt x="20427" y="0"/>
                    </a:lnTo>
                    <a:close/>
                  </a:path>
                </a:pathLst>
              </a:custGeom>
              <a:solidFill>
                <a:srgbClr val="FFC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71" name="Google Shape;371;p11"/>
              <p:cNvSpPr/>
              <p:nvPr/>
            </p:nvSpPr>
            <p:spPr>
              <a:xfrm>
                <a:off x="7926757" y="0"/>
                <a:ext cx="608257" cy="322577"/>
              </a:xfrm>
              <a:custGeom>
                <a:avLst/>
                <a:gdLst/>
                <a:ahLst/>
                <a:cxnLst/>
                <a:rect l="l" t="t" r="r" b="b"/>
                <a:pathLst>
                  <a:path w="20372" h="10046" extrusionOk="0">
                    <a:moveTo>
                      <a:pt x="0" y="0"/>
                    </a:moveTo>
                    <a:lnTo>
                      <a:pt x="0" y="10046"/>
                    </a:lnTo>
                    <a:lnTo>
                      <a:pt x="20371" y="0"/>
                    </a:lnTo>
                    <a:close/>
                  </a:path>
                </a:pathLst>
              </a:custGeom>
              <a:solidFill>
                <a:srgbClr val="FFA400">
                  <a:alpha val="25098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72" name="Google Shape;372;p11"/>
              <p:cNvSpPr/>
              <p:nvPr/>
            </p:nvSpPr>
            <p:spPr>
              <a:xfrm>
                <a:off x="7925909" y="321643"/>
                <a:ext cx="609899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427" h="20037" extrusionOk="0">
                    <a:moveTo>
                      <a:pt x="0" y="1"/>
                    </a:moveTo>
                    <a:lnTo>
                      <a:pt x="0" y="20037"/>
                    </a:lnTo>
                    <a:lnTo>
                      <a:pt x="20427" y="99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C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73" name="Google Shape;373;p11"/>
              <p:cNvSpPr/>
              <p:nvPr/>
            </p:nvSpPr>
            <p:spPr>
              <a:xfrm>
                <a:off x="3658671" y="863"/>
                <a:ext cx="608257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372" h="20037" extrusionOk="0">
                    <a:moveTo>
                      <a:pt x="1" y="1"/>
                    </a:moveTo>
                    <a:lnTo>
                      <a:pt x="1" y="20037"/>
                    </a:lnTo>
                    <a:lnTo>
                      <a:pt x="20372" y="999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646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74" name="Google Shape;374;p11"/>
              <p:cNvSpPr/>
              <p:nvPr/>
            </p:nvSpPr>
            <p:spPr>
              <a:xfrm>
                <a:off x="4266922" y="321642"/>
                <a:ext cx="609929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428" h="20037" extrusionOk="0">
                    <a:moveTo>
                      <a:pt x="1" y="1"/>
                    </a:moveTo>
                    <a:lnTo>
                      <a:pt x="1" y="20037"/>
                    </a:lnTo>
                    <a:lnTo>
                      <a:pt x="20427" y="1004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75" name="Google Shape;375;p11"/>
              <p:cNvSpPr/>
              <p:nvPr/>
            </p:nvSpPr>
            <p:spPr>
              <a:xfrm>
                <a:off x="900" y="0"/>
                <a:ext cx="609899" cy="643356"/>
              </a:xfrm>
              <a:custGeom>
                <a:avLst/>
                <a:gdLst/>
                <a:ahLst/>
                <a:cxnLst/>
                <a:rect l="l" t="t" r="r" b="b"/>
                <a:pathLst>
                  <a:path w="20427" h="20036" extrusionOk="0">
                    <a:moveTo>
                      <a:pt x="0" y="0"/>
                    </a:moveTo>
                    <a:lnTo>
                      <a:pt x="0" y="20036"/>
                    </a:lnTo>
                    <a:lnTo>
                      <a:pt x="20427" y="100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76" name="Google Shape;376;p11"/>
              <p:cNvSpPr/>
              <p:nvPr/>
            </p:nvSpPr>
            <p:spPr>
              <a:xfrm>
                <a:off x="610793" y="0"/>
                <a:ext cx="608257" cy="322577"/>
              </a:xfrm>
              <a:custGeom>
                <a:avLst/>
                <a:gdLst/>
                <a:ahLst/>
                <a:cxnLst/>
                <a:rect l="l" t="t" r="r" b="b"/>
                <a:pathLst>
                  <a:path w="20372" h="10046" extrusionOk="0">
                    <a:moveTo>
                      <a:pt x="1" y="0"/>
                    </a:moveTo>
                    <a:lnTo>
                      <a:pt x="1" y="10046"/>
                    </a:lnTo>
                    <a:lnTo>
                      <a:pt x="20372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77" name="Google Shape;377;p11"/>
              <p:cNvSpPr/>
              <p:nvPr/>
            </p:nvSpPr>
            <p:spPr>
              <a:xfrm>
                <a:off x="1219044" y="0"/>
                <a:ext cx="609929" cy="643356"/>
              </a:xfrm>
              <a:custGeom>
                <a:avLst/>
                <a:gdLst/>
                <a:ahLst/>
                <a:cxnLst/>
                <a:rect l="l" t="t" r="r" b="b"/>
                <a:pathLst>
                  <a:path w="20428" h="20036" extrusionOk="0">
                    <a:moveTo>
                      <a:pt x="1" y="0"/>
                    </a:moveTo>
                    <a:lnTo>
                      <a:pt x="1" y="20036"/>
                    </a:lnTo>
                    <a:lnTo>
                      <a:pt x="20427" y="1004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646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78" name="Google Shape;378;p11"/>
              <p:cNvSpPr/>
              <p:nvPr/>
            </p:nvSpPr>
            <p:spPr>
              <a:xfrm>
                <a:off x="1828968" y="0"/>
                <a:ext cx="609899" cy="322577"/>
              </a:xfrm>
              <a:custGeom>
                <a:avLst/>
                <a:gdLst/>
                <a:ahLst/>
                <a:cxnLst/>
                <a:rect l="l" t="t" r="r" b="b"/>
                <a:pathLst>
                  <a:path w="20427" h="10046" extrusionOk="0">
                    <a:moveTo>
                      <a:pt x="0" y="0"/>
                    </a:moveTo>
                    <a:lnTo>
                      <a:pt x="0" y="10046"/>
                    </a:lnTo>
                    <a:lnTo>
                      <a:pt x="20427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79" name="Google Shape;379;p11"/>
              <p:cNvSpPr/>
              <p:nvPr/>
            </p:nvSpPr>
            <p:spPr>
              <a:xfrm>
                <a:off x="2438036" y="-12"/>
                <a:ext cx="609929" cy="643356"/>
              </a:xfrm>
              <a:custGeom>
                <a:avLst/>
                <a:gdLst/>
                <a:ahLst/>
                <a:cxnLst/>
                <a:rect l="l" t="t" r="r" b="b"/>
                <a:pathLst>
                  <a:path w="20428" h="20036" extrusionOk="0">
                    <a:moveTo>
                      <a:pt x="1" y="0"/>
                    </a:moveTo>
                    <a:lnTo>
                      <a:pt x="1" y="20036"/>
                    </a:lnTo>
                    <a:lnTo>
                      <a:pt x="20427" y="1004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646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80" name="Google Shape;380;p11"/>
              <p:cNvSpPr/>
              <p:nvPr/>
            </p:nvSpPr>
            <p:spPr>
              <a:xfrm>
                <a:off x="900" y="322545"/>
                <a:ext cx="609899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427" h="20037" extrusionOk="0">
                    <a:moveTo>
                      <a:pt x="20427" y="1"/>
                    </a:moveTo>
                    <a:lnTo>
                      <a:pt x="0" y="9991"/>
                    </a:lnTo>
                    <a:lnTo>
                      <a:pt x="20427" y="20037"/>
                    </a:lnTo>
                    <a:lnTo>
                      <a:pt x="20427" y="1"/>
                    </a:lnTo>
                    <a:close/>
                  </a:path>
                </a:pathLst>
              </a:custGeom>
              <a:solidFill>
                <a:srgbClr val="E806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81" name="Google Shape;381;p11"/>
              <p:cNvSpPr/>
              <p:nvPr/>
            </p:nvSpPr>
            <p:spPr>
              <a:xfrm>
                <a:off x="3048778" y="863"/>
                <a:ext cx="609899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427" h="20037" extrusionOk="0">
                    <a:moveTo>
                      <a:pt x="20427" y="1"/>
                    </a:moveTo>
                    <a:lnTo>
                      <a:pt x="0" y="9991"/>
                    </a:lnTo>
                    <a:lnTo>
                      <a:pt x="20427" y="20037"/>
                    </a:lnTo>
                    <a:lnTo>
                      <a:pt x="20427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82" name="Google Shape;382;p11"/>
              <p:cNvSpPr/>
              <p:nvPr/>
            </p:nvSpPr>
            <p:spPr>
              <a:xfrm>
                <a:off x="4266922" y="863"/>
                <a:ext cx="609929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428" h="20037" extrusionOk="0">
                    <a:moveTo>
                      <a:pt x="20427" y="1"/>
                    </a:moveTo>
                    <a:lnTo>
                      <a:pt x="1" y="9991"/>
                    </a:lnTo>
                    <a:lnTo>
                      <a:pt x="20427" y="20037"/>
                    </a:lnTo>
                    <a:lnTo>
                      <a:pt x="20427" y="1"/>
                    </a:lnTo>
                    <a:close/>
                  </a:path>
                </a:pathLst>
              </a:custGeom>
              <a:solidFill>
                <a:srgbClr val="FFA400">
                  <a:alpha val="25098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83" name="Google Shape;383;p11"/>
              <p:cNvSpPr/>
              <p:nvPr/>
            </p:nvSpPr>
            <p:spPr>
              <a:xfrm>
                <a:off x="900" y="0"/>
                <a:ext cx="609899" cy="322577"/>
              </a:xfrm>
              <a:custGeom>
                <a:avLst/>
                <a:gdLst/>
                <a:ahLst/>
                <a:cxnLst/>
                <a:rect l="l" t="t" r="r" b="b"/>
                <a:pathLst>
                  <a:path w="20427" h="10046" extrusionOk="0">
                    <a:moveTo>
                      <a:pt x="0" y="0"/>
                    </a:moveTo>
                    <a:lnTo>
                      <a:pt x="20427" y="10046"/>
                    </a:lnTo>
                    <a:lnTo>
                      <a:pt x="20427" y="0"/>
                    </a:lnTo>
                    <a:close/>
                  </a:path>
                </a:pathLst>
              </a:custGeom>
              <a:solidFill>
                <a:srgbClr val="FFA400">
                  <a:alpha val="25098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84" name="Google Shape;384;p11"/>
              <p:cNvSpPr/>
              <p:nvPr/>
            </p:nvSpPr>
            <p:spPr>
              <a:xfrm>
                <a:off x="610793" y="0"/>
                <a:ext cx="608257" cy="643356"/>
              </a:xfrm>
              <a:custGeom>
                <a:avLst/>
                <a:gdLst/>
                <a:ahLst/>
                <a:cxnLst/>
                <a:rect l="l" t="t" r="r" b="b"/>
                <a:pathLst>
                  <a:path w="20372" h="20036" extrusionOk="0">
                    <a:moveTo>
                      <a:pt x="20372" y="0"/>
                    </a:moveTo>
                    <a:lnTo>
                      <a:pt x="1" y="10046"/>
                    </a:lnTo>
                    <a:lnTo>
                      <a:pt x="20372" y="20036"/>
                    </a:lnTo>
                    <a:lnTo>
                      <a:pt x="20372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85" name="Google Shape;385;p11"/>
              <p:cNvSpPr/>
              <p:nvPr/>
            </p:nvSpPr>
            <p:spPr>
              <a:xfrm>
                <a:off x="1219044" y="0"/>
                <a:ext cx="609929" cy="322577"/>
              </a:xfrm>
              <a:custGeom>
                <a:avLst/>
                <a:gdLst/>
                <a:ahLst/>
                <a:cxnLst/>
                <a:rect l="l" t="t" r="r" b="b"/>
                <a:pathLst>
                  <a:path w="20428" h="10046" extrusionOk="0">
                    <a:moveTo>
                      <a:pt x="1" y="0"/>
                    </a:moveTo>
                    <a:lnTo>
                      <a:pt x="20427" y="10046"/>
                    </a:lnTo>
                    <a:lnTo>
                      <a:pt x="20427" y="0"/>
                    </a:lnTo>
                    <a:close/>
                  </a:path>
                </a:pathLst>
              </a:custGeom>
              <a:solidFill>
                <a:srgbClr val="E806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86" name="Google Shape;386;p11"/>
              <p:cNvSpPr/>
              <p:nvPr/>
            </p:nvSpPr>
            <p:spPr>
              <a:xfrm>
                <a:off x="4266958" y="0"/>
                <a:ext cx="609899" cy="322577"/>
              </a:xfrm>
              <a:custGeom>
                <a:avLst/>
                <a:gdLst/>
                <a:ahLst/>
                <a:cxnLst/>
                <a:rect l="l" t="t" r="r" b="b"/>
                <a:pathLst>
                  <a:path w="20427" h="10046" extrusionOk="0">
                    <a:moveTo>
                      <a:pt x="0" y="0"/>
                    </a:moveTo>
                    <a:lnTo>
                      <a:pt x="0" y="10046"/>
                    </a:lnTo>
                    <a:lnTo>
                      <a:pt x="2042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87" name="Google Shape;387;p11"/>
              <p:cNvSpPr/>
              <p:nvPr/>
            </p:nvSpPr>
            <p:spPr>
              <a:xfrm>
                <a:off x="3657035" y="0"/>
                <a:ext cx="609899" cy="322577"/>
              </a:xfrm>
              <a:custGeom>
                <a:avLst/>
                <a:gdLst/>
                <a:ahLst/>
                <a:cxnLst/>
                <a:rect l="l" t="t" r="r" b="b"/>
                <a:pathLst>
                  <a:path w="20427" h="10046" extrusionOk="0">
                    <a:moveTo>
                      <a:pt x="0" y="0"/>
                    </a:moveTo>
                    <a:lnTo>
                      <a:pt x="20427" y="10046"/>
                    </a:lnTo>
                    <a:lnTo>
                      <a:pt x="20427" y="0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88" name="Google Shape;388;p11"/>
              <p:cNvSpPr/>
              <p:nvPr/>
            </p:nvSpPr>
            <p:spPr>
              <a:xfrm>
                <a:off x="3048784" y="0"/>
                <a:ext cx="608257" cy="322577"/>
              </a:xfrm>
              <a:custGeom>
                <a:avLst/>
                <a:gdLst/>
                <a:ahLst/>
                <a:cxnLst/>
                <a:rect l="l" t="t" r="r" b="b"/>
                <a:pathLst>
                  <a:path w="20372" h="10046" extrusionOk="0">
                    <a:moveTo>
                      <a:pt x="0" y="0"/>
                    </a:moveTo>
                    <a:lnTo>
                      <a:pt x="0" y="10046"/>
                    </a:lnTo>
                    <a:lnTo>
                      <a:pt x="2037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89" name="Google Shape;389;p11"/>
              <p:cNvSpPr/>
              <p:nvPr/>
            </p:nvSpPr>
            <p:spPr>
              <a:xfrm>
                <a:off x="2438036" y="0"/>
                <a:ext cx="609929" cy="322577"/>
              </a:xfrm>
              <a:custGeom>
                <a:avLst/>
                <a:gdLst/>
                <a:ahLst/>
                <a:cxnLst/>
                <a:rect l="l" t="t" r="r" b="b"/>
                <a:pathLst>
                  <a:path w="20428" h="10046" extrusionOk="0">
                    <a:moveTo>
                      <a:pt x="1" y="0"/>
                    </a:moveTo>
                    <a:lnTo>
                      <a:pt x="20427" y="10046"/>
                    </a:lnTo>
                    <a:lnTo>
                      <a:pt x="20427" y="0"/>
                    </a:lnTo>
                    <a:close/>
                  </a:path>
                </a:pathLst>
              </a:custGeom>
              <a:solidFill>
                <a:srgbClr val="A61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90" name="Google Shape;390;p11"/>
              <p:cNvSpPr/>
              <p:nvPr/>
            </p:nvSpPr>
            <p:spPr>
              <a:xfrm>
                <a:off x="3047936" y="321645"/>
                <a:ext cx="609899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427" h="20037" extrusionOk="0">
                    <a:moveTo>
                      <a:pt x="0" y="1"/>
                    </a:moveTo>
                    <a:lnTo>
                      <a:pt x="0" y="20037"/>
                    </a:lnTo>
                    <a:lnTo>
                      <a:pt x="20427" y="99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A400">
                  <a:alpha val="25098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91" name="Google Shape;391;p11"/>
              <p:cNvSpPr/>
              <p:nvPr/>
            </p:nvSpPr>
            <p:spPr>
              <a:xfrm flipH="1">
                <a:off x="1828524" y="308629"/>
                <a:ext cx="609929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428" h="20037" extrusionOk="0">
                    <a:moveTo>
                      <a:pt x="20427" y="1"/>
                    </a:moveTo>
                    <a:lnTo>
                      <a:pt x="1" y="9991"/>
                    </a:lnTo>
                    <a:lnTo>
                      <a:pt x="20427" y="20037"/>
                    </a:lnTo>
                    <a:lnTo>
                      <a:pt x="20427" y="1"/>
                    </a:lnTo>
                    <a:close/>
                  </a:path>
                </a:pathLst>
              </a:custGeom>
              <a:solidFill>
                <a:srgbClr val="FFC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392" name="Google Shape;392;p11"/>
          <p:cNvSpPr txBox="1"/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oogle Shape;394;p12"/>
          <p:cNvGrpSpPr/>
          <p:nvPr/>
        </p:nvGrpSpPr>
        <p:grpSpPr>
          <a:xfrm>
            <a:off x="4283712" y="3856709"/>
            <a:ext cx="4860277" cy="1286730"/>
            <a:chOff x="4283712" y="3856784"/>
            <a:chExt cx="4860277" cy="1286730"/>
          </a:xfrm>
        </p:grpSpPr>
        <p:sp>
          <p:nvSpPr>
            <p:cNvPr id="395" name="Google Shape;395;p12"/>
            <p:cNvSpPr/>
            <p:nvPr/>
          </p:nvSpPr>
          <p:spPr>
            <a:xfrm rot="10800000">
              <a:off x="8536133" y="385678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96" name="Google Shape;396;p12"/>
            <p:cNvSpPr/>
            <p:nvPr/>
          </p:nvSpPr>
          <p:spPr>
            <a:xfrm rot="10800000">
              <a:off x="7929943" y="417756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97" name="Google Shape;397;p12"/>
            <p:cNvSpPr/>
            <p:nvPr/>
          </p:nvSpPr>
          <p:spPr>
            <a:xfrm rot="10800000">
              <a:off x="4892393" y="4499245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98" name="Google Shape;398;p12"/>
            <p:cNvSpPr/>
            <p:nvPr/>
          </p:nvSpPr>
          <p:spPr>
            <a:xfrm rot="10800000">
              <a:off x="8536133" y="4500140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99" name="Google Shape;399;p12"/>
            <p:cNvSpPr/>
            <p:nvPr/>
          </p:nvSpPr>
          <p:spPr>
            <a:xfrm rot="10800000">
              <a:off x="7929943" y="4820919"/>
              <a:ext cx="606220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00" name="Google Shape;400;p12"/>
            <p:cNvSpPr/>
            <p:nvPr/>
          </p:nvSpPr>
          <p:spPr>
            <a:xfrm rot="10800000">
              <a:off x="7322087" y="4500140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01" name="Google Shape;401;p12"/>
            <p:cNvSpPr/>
            <p:nvPr/>
          </p:nvSpPr>
          <p:spPr>
            <a:xfrm rot="10800000">
              <a:off x="6714260" y="4820919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02" name="Google Shape;402;p12"/>
            <p:cNvSpPr/>
            <p:nvPr/>
          </p:nvSpPr>
          <p:spPr>
            <a:xfrm rot="10800000">
              <a:off x="6106404" y="4500140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03" name="Google Shape;403;p12"/>
            <p:cNvSpPr/>
            <p:nvPr/>
          </p:nvSpPr>
          <p:spPr>
            <a:xfrm rot="10800000">
              <a:off x="8536133" y="417756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04" name="Google Shape;404;p12"/>
            <p:cNvSpPr/>
            <p:nvPr/>
          </p:nvSpPr>
          <p:spPr>
            <a:xfrm rot="10800000">
              <a:off x="7929943" y="385678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>
                <a:alpha val="2509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05" name="Google Shape;405;p12"/>
            <p:cNvSpPr/>
            <p:nvPr/>
          </p:nvSpPr>
          <p:spPr>
            <a:xfrm rot="10800000">
              <a:off x="5498583" y="4499245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06" name="Google Shape;406;p12"/>
            <p:cNvSpPr/>
            <p:nvPr/>
          </p:nvSpPr>
          <p:spPr>
            <a:xfrm rot="10800000">
              <a:off x="4892393" y="4178466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07" name="Google Shape;407;p12"/>
            <p:cNvSpPr/>
            <p:nvPr/>
          </p:nvSpPr>
          <p:spPr>
            <a:xfrm rot="10800000">
              <a:off x="7321266" y="4183926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08" name="Google Shape;408;p12"/>
            <p:cNvSpPr/>
            <p:nvPr/>
          </p:nvSpPr>
          <p:spPr>
            <a:xfrm rot="10800000">
              <a:off x="8536133" y="4820919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09" name="Google Shape;409;p12"/>
            <p:cNvSpPr/>
            <p:nvPr/>
          </p:nvSpPr>
          <p:spPr>
            <a:xfrm rot="10800000">
              <a:off x="7929943" y="4500140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10" name="Google Shape;410;p12"/>
            <p:cNvSpPr/>
            <p:nvPr/>
          </p:nvSpPr>
          <p:spPr>
            <a:xfrm rot="10800000">
              <a:off x="7322087" y="4820919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11" name="Google Shape;411;p12"/>
            <p:cNvSpPr/>
            <p:nvPr/>
          </p:nvSpPr>
          <p:spPr>
            <a:xfrm rot="10800000">
              <a:off x="4284531" y="4820919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12" name="Google Shape;412;p12"/>
            <p:cNvSpPr/>
            <p:nvPr/>
          </p:nvSpPr>
          <p:spPr>
            <a:xfrm rot="10800000">
              <a:off x="5500214" y="4820919"/>
              <a:ext cx="606220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13" name="Google Shape;413;p12"/>
            <p:cNvSpPr/>
            <p:nvPr/>
          </p:nvSpPr>
          <p:spPr>
            <a:xfrm rot="10800000">
              <a:off x="6106404" y="4820919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14" name="Google Shape;414;p12"/>
            <p:cNvSpPr/>
            <p:nvPr/>
          </p:nvSpPr>
          <p:spPr>
            <a:xfrm rot="10800000" flipH="1">
              <a:off x="6713429" y="4183926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EFEFE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15" name="Google Shape;415;p12"/>
            <p:cNvSpPr/>
            <p:nvPr/>
          </p:nvSpPr>
          <p:spPr>
            <a:xfrm rot="10800000">
              <a:off x="4283712" y="4500126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16" name="Google Shape;416;p12"/>
          <p:cNvSpPr txBox="1"/>
          <p:nvPr>
            <p:ph type="body" idx="1"/>
          </p:nvPr>
        </p:nvSpPr>
        <p:spPr>
          <a:xfrm>
            <a:off x="457200" y="4101500"/>
            <a:ext cx="35397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/>
        </p:txBody>
      </p:sp>
      <p:sp>
        <p:nvSpPr>
          <p:cNvPr id="417" name="Google Shape;417;p12"/>
          <p:cNvSpPr txBox="1"/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grpSp>
        <p:nvGrpSpPr>
          <p:cNvPr id="418" name="Google Shape;418;p12"/>
          <p:cNvGrpSpPr/>
          <p:nvPr/>
        </p:nvGrpSpPr>
        <p:grpSpPr>
          <a:xfrm>
            <a:off x="892" y="-11"/>
            <a:ext cx="5467280" cy="1286712"/>
            <a:chOff x="892" y="-11"/>
            <a:chExt cx="5467280" cy="1286712"/>
          </a:xfrm>
        </p:grpSpPr>
        <p:sp>
          <p:nvSpPr>
            <p:cNvPr id="419" name="Google Shape;419;p12"/>
            <p:cNvSpPr/>
            <p:nvPr/>
          </p:nvSpPr>
          <p:spPr>
            <a:xfrm>
              <a:off x="608719" y="32253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20" name="Google Shape;420;p12"/>
            <p:cNvSpPr/>
            <p:nvPr/>
          </p:nvSpPr>
          <p:spPr>
            <a:xfrm>
              <a:off x="3646269" y="852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21" name="Google Shape;421;p12"/>
            <p:cNvSpPr/>
            <p:nvPr/>
          </p:nvSpPr>
          <p:spPr>
            <a:xfrm>
              <a:off x="1822766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22" name="Google Shape;422;p12"/>
            <p:cNvSpPr/>
            <p:nvPr/>
          </p:nvSpPr>
          <p:spPr>
            <a:xfrm>
              <a:off x="4252459" y="321631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100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44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23" name="Google Shape;423;p12"/>
            <p:cNvSpPr/>
            <p:nvPr/>
          </p:nvSpPr>
          <p:spPr>
            <a:xfrm>
              <a:off x="4860316" y="852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24" name="Google Shape;424;p12"/>
            <p:cNvSpPr/>
            <p:nvPr/>
          </p:nvSpPr>
          <p:spPr>
            <a:xfrm>
              <a:off x="892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25" name="Google Shape;425;p12"/>
            <p:cNvSpPr/>
            <p:nvPr/>
          </p:nvSpPr>
          <p:spPr>
            <a:xfrm>
              <a:off x="608719" y="-11"/>
              <a:ext cx="606220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26" name="Google Shape;426;p12"/>
            <p:cNvSpPr/>
            <p:nvPr/>
          </p:nvSpPr>
          <p:spPr>
            <a:xfrm>
              <a:off x="1214909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27" name="Google Shape;427;p12"/>
            <p:cNvSpPr/>
            <p:nvPr/>
          </p:nvSpPr>
          <p:spPr>
            <a:xfrm>
              <a:off x="1822766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28" name="Google Shape;428;p12"/>
            <p:cNvSpPr/>
            <p:nvPr/>
          </p:nvSpPr>
          <p:spPr>
            <a:xfrm>
              <a:off x="2430592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29" name="Google Shape;429;p12"/>
            <p:cNvSpPr/>
            <p:nvPr/>
          </p:nvSpPr>
          <p:spPr>
            <a:xfrm>
              <a:off x="892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30" name="Google Shape;430;p12"/>
            <p:cNvSpPr/>
            <p:nvPr/>
          </p:nvSpPr>
          <p:spPr>
            <a:xfrm>
              <a:off x="3038442" y="852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31" name="Google Shape;431;p12"/>
            <p:cNvSpPr/>
            <p:nvPr/>
          </p:nvSpPr>
          <p:spPr>
            <a:xfrm>
              <a:off x="3646269" y="321631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32" name="Google Shape;432;p12"/>
            <p:cNvSpPr/>
            <p:nvPr/>
          </p:nvSpPr>
          <p:spPr>
            <a:xfrm>
              <a:off x="1214909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>
                <a:alpha val="2509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33" name="Google Shape;433;p12"/>
            <p:cNvSpPr/>
            <p:nvPr/>
          </p:nvSpPr>
          <p:spPr>
            <a:xfrm>
              <a:off x="892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34" name="Google Shape;434;p12"/>
            <p:cNvSpPr/>
            <p:nvPr/>
          </p:nvSpPr>
          <p:spPr>
            <a:xfrm>
              <a:off x="608719" y="-11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35" name="Google Shape;435;p12"/>
            <p:cNvSpPr/>
            <p:nvPr/>
          </p:nvSpPr>
          <p:spPr>
            <a:xfrm>
              <a:off x="1214909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36" name="Google Shape;436;p12"/>
            <p:cNvSpPr/>
            <p:nvPr/>
          </p:nvSpPr>
          <p:spPr>
            <a:xfrm>
              <a:off x="4252495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37" name="Google Shape;437;p12"/>
            <p:cNvSpPr/>
            <p:nvPr/>
          </p:nvSpPr>
          <p:spPr>
            <a:xfrm>
              <a:off x="3644639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38" name="Google Shape;438;p12"/>
            <p:cNvSpPr/>
            <p:nvPr/>
          </p:nvSpPr>
          <p:spPr>
            <a:xfrm>
              <a:off x="3038449" y="-11"/>
              <a:ext cx="606220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C800">
                <a:alpha val="2509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39" name="Google Shape;439;p12"/>
            <p:cNvSpPr/>
            <p:nvPr/>
          </p:nvSpPr>
          <p:spPr>
            <a:xfrm>
              <a:off x="2430592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40" name="Google Shape;440;p12"/>
            <p:cNvSpPr/>
            <p:nvPr/>
          </p:nvSpPr>
          <p:spPr>
            <a:xfrm>
              <a:off x="3037603" y="3216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41" name="Google Shape;441;p12"/>
            <p:cNvSpPr/>
            <p:nvPr/>
          </p:nvSpPr>
          <p:spPr>
            <a:xfrm>
              <a:off x="892" y="64331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42" name="Google Shape;442;p12"/>
          <p:cNvSpPr/>
          <p:nvPr/>
        </p:nvSpPr>
        <p:spPr>
          <a:xfrm>
            <a:off x="620217" y="961088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0" y="1"/>
                </a:moveTo>
                <a:lnTo>
                  <a:pt x="0" y="20037"/>
                </a:lnTo>
                <a:lnTo>
                  <a:pt x="20427" y="10047"/>
                </a:lnTo>
                <a:lnTo>
                  <a:pt x="0" y="1"/>
                </a:lnTo>
                <a:close/>
              </a:path>
            </a:pathLst>
          </a:custGeom>
          <a:solidFill>
            <a:srgbClr val="FFA400">
              <a:alpha val="2509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43" name="Google Shape;443;p12"/>
          <p:cNvSpPr/>
          <p:nvPr/>
        </p:nvSpPr>
        <p:spPr>
          <a:xfrm>
            <a:off x="620228" y="961096"/>
            <a:ext cx="607856" cy="643388"/>
          </a:xfrm>
          <a:custGeom>
            <a:avLst/>
            <a:gdLst/>
            <a:ahLst/>
            <a:cxnLst/>
            <a:rect l="l" t="t" r="r" b="b"/>
            <a:pathLst>
              <a:path w="20427" h="20037" extrusionOk="0">
                <a:moveTo>
                  <a:pt x="0" y="1"/>
                </a:moveTo>
                <a:lnTo>
                  <a:pt x="0" y="20037"/>
                </a:lnTo>
                <a:lnTo>
                  <a:pt x="20427" y="9991"/>
                </a:lnTo>
                <a:lnTo>
                  <a:pt x="0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44" name="Google Shape;444;p1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4200" y="4818263"/>
            <a:ext cx="3279475" cy="25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 pattern">
  <p:cSld name="BLANK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" name="Google Shape;446;p13"/>
          <p:cNvGrpSpPr/>
          <p:nvPr/>
        </p:nvGrpSpPr>
        <p:grpSpPr>
          <a:xfrm>
            <a:off x="6714243" y="4182670"/>
            <a:ext cx="2429755" cy="964134"/>
            <a:chOff x="6714243" y="4182670"/>
            <a:chExt cx="2429755" cy="964134"/>
          </a:xfrm>
        </p:grpSpPr>
        <p:sp>
          <p:nvSpPr>
            <p:cNvPr id="447" name="Google Shape;447;p13"/>
            <p:cNvSpPr/>
            <p:nvPr/>
          </p:nvSpPr>
          <p:spPr>
            <a:xfrm>
              <a:off x="8536142" y="4182670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48" name="Google Shape;448;p13"/>
            <p:cNvSpPr/>
            <p:nvPr/>
          </p:nvSpPr>
          <p:spPr>
            <a:xfrm>
              <a:off x="7322095" y="4825993"/>
              <a:ext cx="607886" cy="320811"/>
            </a:xfrm>
            <a:custGeom>
              <a:avLst/>
              <a:gdLst/>
              <a:ahLst/>
              <a:cxnLst/>
              <a:rect l="l" t="t" r="r" b="b"/>
              <a:pathLst>
                <a:path w="20428" h="9991" extrusionOk="0">
                  <a:moveTo>
                    <a:pt x="1" y="1"/>
                  </a:moveTo>
                  <a:lnTo>
                    <a:pt x="1" y="9991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49" name="Google Shape;449;p13"/>
            <p:cNvSpPr/>
            <p:nvPr/>
          </p:nvSpPr>
          <p:spPr>
            <a:xfrm>
              <a:off x="7929952" y="4503448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50" name="Google Shape;450;p13"/>
            <p:cNvSpPr/>
            <p:nvPr/>
          </p:nvSpPr>
          <p:spPr>
            <a:xfrm>
              <a:off x="8536142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0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51" name="Google Shape;451;p13"/>
            <p:cNvSpPr/>
            <p:nvPr/>
          </p:nvSpPr>
          <p:spPr>
            <a:xfrm>
              <a:off x="7322095" y="4503448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52" name="Google Shape;452;p13"/>
            <p:cNvSpPr/>
            <p:nvPr/>
          </p:nvSpPr>
          <p:spPr>
            <a:xfrm>
              <a:off x="7929952" y="4825993"/>
              <a:ext cx="606220" cy="320811"/>
            </a:xfrm>
            <a:custGeom>
              <a:avLst/>
              <a:gdLst/>
              <a:ahLst/>
              <a:cxnLst/>
              <a:rect l="l" t="t" r="r" b="b"/>
              <a:pathLst>
                <a:path w="20372" h="9991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9991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53" name="Google Shape;453;p13"/>
            <p:cNvSpPr/>
            <p:nvPr/>
          </p:nvSpPr>
          <p:spPr>
            <a:xfrm>
              <a:off x="8536142" y="4503448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54" name="Google Shape;454;p13"/>
            <p:cNvSpPr/>
            <p:nvPr/>
          </p:nvSpPr>
          <p:spPr>
            <a:xfrm>
              <a:off x="6714243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44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55" name="Google Shape;455;p13"/>
          <p:cNvSpPr txBox="1"/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grpSp>
        <p:nvGrpSpPr>
          <p:cNvPr id="456" name="Google Shape;456;p13"/>
          <p:cNvGrpSpPr/>
          <p:nvPr/>
        </p:nvGrpSpPr>
        <p:grpSpPr>
          <a:xfrm>
            <a:off x="-6" y="-11"/>
            <a:ext cx="1823599" cy="1286764"/>
            <a:chOff x="-6" y="-11"/>
            <a:chExt cx="1823599" cy="1286764"/>
          </a:xfrm>
        </p:grpSpPr>
        <p:grpSp>
          <p:nvGrpSpPr>
            <p:cNvPr id="457" name="Google Shape;457;p13"/>
            <p:cNvGrpSpPr/>
            <p:nvPr/>
          </p:nvGrpSpPr>
          <p:grpSpPr>
            <a:xfrm>
              <a:off x="-6" y="-11"/>
              <a:ext cx="1215728" cy="1286764"/>
              <a:chOff x="608719" y="322514"/>
              <a:chExt cx="1215728" cy="1286764"/>
            </a:xfrm>
          </p:grpSpPr>
          <p:sp>
            <p:nvSpPr>
              <p:cNvPr id="458" name="Google Shape;458;p13"/>
              <p:cNvSpPr/>
              <p:nvPr/>
            </p:nvSpPr>
            <p:spPr>
              <a:xfrm>
                <a:off x="608719" y="322534"/>
                <a:ext cx="606220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372" h="20037" extrusionOk="0">
                    <a:moveTo>
                      <a:pt x="1" y="1"/>
                    </a:moveTo>
                    <a:lnTo>
                      <a:pt x="1" y="20037"/>
                    </a:lnTo>
                    <a:lnTo>
                      <a:pt x="20372" y="999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806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59" name="Google Shape;459;p13"/>
              <p:cNvSpPr/>
              <p:nvPr/>
            </p:nvSpPr>
            <p:spPr>
              <a:xfrm>
                <a:off x="608719" y="965890"/>
                <a:ext cx="606220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372" h="20037" extrusionOk="0">
                    <a:moveTo>
                      <a:pt x="1" y="1"/>
                    </a:moveTo>
                    <a:lnTo>
                      <a:pt x="1" y="20037"/>
                    </a:lnTo>
                    <a:lnTo>
                      <a:pt x="20372" y="999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C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60" name="Google Shape;460;p13"/>
              <p:cNvSpPr/>
              <p:nvPr/>
            </p:nvSpPr>
            <p:spPr>
              <a:xfrm>
                <a:off x="1216591" y="322514"/>
                <a:ext cx="607856" cy="322577"/>
              </a:xfrm>
              <a:custGeom>
                <a:avLst/>
                <a:gdLst/>
                <a:ahLst/>
                <a:cxnLst/>
                <a:rect l="l" t="t" r="r" b="b"/>
                <a:pathLst>
                  <a:path w="20427" h="10046" extrusionOk="0">
                    <a:moveTo>
                      <a:pt x="0" y="0"/>
                    </a:moveTo>
                    <a:lnTo>
                      <a:pt x="0" y="10046"/>
                    </a:lnTo>
                    <a:lnTo>
                      <a:pt x="20427" y="0"/>
                    </a:lnTo>
                    <a:close/>
                  </a:path>
                </a:pathLst>
              </a:custGeom>
              <a:solidFill>
                <a:srgbClr val="FFC800">
                  <a:alpha val="25098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61" name="Google Shape;461;p13"/>
              <p:cNvSpPr/>
              <p:nvPr/>
            </p:nvSpPr>
            <p:spPr>
              <a:xfrm>
                <a:off x="608719" y="643313"/>
                <a:ext cx="606220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372" h="20037" extrusionOk="0">
                    <a:moveTo>
                      <a:pt x="20372" y="1"/>
                    </a:moveTo>
                    <a:lnTo>
                      <a:pt x="1" y="10047"/>
                    </a:lnTo>
                    <a:lnTo>
                      <a:pt x="20372" y="20037"/>
                    </a:lnTo>
                    <a:lnTo>
                      <a:pt x="20372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62" name="Google Shape;462;p13"/>
              <p:cNvSpPr/>
              <p:nvPr/>
            </p:nvSpPr>
            <p:spPr>
              <a:xfrm>
                <a:off x="1214909" y="322534"/>
                <a:ext cx="607886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428" h="20037" extrusionOk="0">
                    <a:moveTo>
                      <a:pt x="20427" y="1"/>
                    </a:moveTo>
                    <a:lnTo>
                      <a:pt x="1" y="9991"/>
                    </a:lnTo>
                    <a:lnTo>
                      <a:pt x="20427" y="20037"/>
                    </a:lnTo>
                    <a:lnTo>
                      <a:pt x="20427" y="1"/>
                    </a:lnTo>
                    <a:close/>
                  </a:path>
                </a:pathLst>
              </a:custGeom>
              <a:solidFill>
                <a:srgbClr val="F646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63" name="Google Shape;463;p13"/>
              <p:cNvSpPr/>
              <p:nvPr/>
            </p:nvSpPr>
            <p:spPr>
              <a:xfrm>
                <a:off x="608734" y="322514"/>
                <a:ext cx="607886" cy="322577"/>
              </a:xfrm>
              <a:custGeom>
                <a:avLst/>
                <a:gdLst/>
                <a:ahLst/>
                <a:cxnLst/>
                <a:rect l="l" t="t" r="r" b="b"/>
                <a:pathLst>
                  <a:path w="20428" h="10046" extrusionOk="0">
                    <a:moveTo>
                      <a:pt x="1" y="0"/>
                    </a:moveTo>
                    <a:lnTo>
                      <a:pt x="20427" y="10046"/>
                    </a:lnTo>
                    <a:lnTo>
                      <a:pt x="20427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464" name="Google Shape;464;p13"/>
            <p:cNvSpPr/>
            <p:nvPr/>
          </p:nvSpPr>
          <p:spPr>
            <a:xfrm flipH="1">
              <a:off x="1215737" y="0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465" name="Google Shape;465;p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4200" y="4818263"/>
            <a:ext cx="3279475" cy="25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lateral pattern">
  <p:cSld name="BLANK_2">
    <p:bg>
      <p:bgPr>
        <a:solidFill>
          <a:srgbClr val="FFFFFF"/>
        </a:solidFill>
        <a:effectLst/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14"/>
          <p:cNvGrpSpPr/>
          <p:nvPr/>
        </p:nvGrpSpPr>
        <p:grpSpPr>
          <a:xfrm>
            <a:off x="7323062" y="-2486"/>
            <a:ext cx="1825864" cy="5149222"/>
            <a:chOff x="6713462" y="-2486"/>
            <a:chExt cx="1825864" cy="5149222"/>
          </a:xfrm>
        </p:grpSpPr>
        <p:sp>
          <p:nvSpPr>
            <p:cNvPr id="468" name="Google Shape;468;p14"/>
            <p:cNvSpPr/>
            <p:nvPr/>
          </p:nvSpPr>
          <p:spPr>
            <a:xfrm flipH="1">
              <a:off x="7931418" y="4825925"/>
              <a:ext cx="607908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C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469" name="Google Shape;469;p14"/>
            <p:cNvGrpSpPr/>
            <p:nvPr/>
          </p:nvGrpSpPr>
          <p:grpSpPr>
            <a:xfrm>
              <a:off x="6713462" y="-2486"/>
              <a:ext cx="1823569" cy="5146815"/>
              <a:chOff x="6109812" y="-11"/>
              <a:chExt cx="1823569" cy="5146815"/>
            </a:xfrm>
          </p:grpSpPr>
          <p:sp>
            <p:nvSpPr>
              <p:cNvPr id="470" name="Google Shape;470;p14"/>
              <p:cNvSpPr/>
              <p:nvPr/>
            </p:nvSpPr>
            <p:spPr>
              <a:xfrm>
                <a:off x="7324645" y="3539314"/>
                <a:ext cx="607886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428" h="20037" extrusionOk="0">
                    <a:moveTo>
                      <a:pt x="1" y="0"/>
                    </a:moveTo>
                    <a:lnTo>
                      <a:pt x="1" y="20036"/>
                    </a:lnTo>
                    <a:lnTo>
                      <a:pt x="20427" y="999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646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71" name="Google Shape;471;p14"/>
              <p:cNvSpPr/>
              <p:nvPr/>
            </p:nvSpPr>
            <p:spPr>
              <a:xfrm>
                <a:off x="7324645" y="4182670"/>
                <a:ext cx="607886" cy="643356"/>
              </a:xfrm>
              <a:custGeom>
                <a:avLst/>
                <a:gdLst/>
                <a:ahLst/>
                <a:cxnLst/>
                <a:rect l="l" t="t" r="r" b="b"/>
                <a:pathLst>
                  <a:path w="20428" h="20036" extrusionOk="0">
                    <a:moveTo>
                      <a:pt x="1" y="0"/>
                    </a:moveTo>
                    <a:lnTo>
                      <a:pt x="1" y="20036"/>
                    </a:lnTo>
                    <a:lnTo>
                      <a:pt x="20427" y="999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EFEFE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72" name="Google Shape;472;p14"/>
              <p:cNvSpPr/>
              <p:nvPr/>
            </p:nvSpPr>
            <p:spPr>
              <a:xfrm>
                <a:off x="7324645" y="3216737"/>
                <a:ext cx="607886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428" h="20037" extrusionOk="0">
                    <a:moveTo>
                      <a:pt x="20427" y="0"/>
                    </a:moveTo>
                    <a:lnTo>
                      <a:pt x="1" y="10046"/>
                    </a:lnTo>
                    <a:lnTo>
                      <a:pt x="20427" y="20036"/>
                    </a:lnTo>
                    <a:lnTo>
                      <a:pt x="20427" y="0"/>
                    </a:lnTo>
                    <a:close/>
                  </a:path>
                </a:pathLst>
              </a:custGeom>
              <a:solidFill>
                <a:srgbClr val="E806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73" name="Google Shape;473;p14"/>
              <p:cNvSpPr/>
              <p:nvPr/>
            </p:nvSpPr>
            <p:spPr>
              <a:xfrm>
                <a:off x="6716818" y="3539314"/>
                <a:ext cx="607856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427" h="20037" extrusionOk="0">
                    <a:moveTo>
                      <a:pt x="20427" y="0"/>
                    </a:moveTo>
                    <a:lnTo>
                      <a:pt x="0" y="9990"/>
                    </a:lnTo>
                    <a:lnTo>
                      <a:pt x="20427" y="20036"/>
                    </a:lnTo>
                    <a:lnTo>
                      <a:pt x="20427" y="0"/>
                    </a:lnTo>
                    <a:close/>
                  </a:path>
                </a:pathLst>
              </a:custGeom>
              <a:solidFill>
                <a:srgbClr val="FFA400">
                  <a:alpha val="25098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74" name="Google Shape;474;p14"/>
              <p:cNvSpPr/>
              <p:nvPr/>
            </p:nvSpPr>
            <p:spPr>
              <a:xfrm>
                <a:off x="6716818" y="-11"/>
                <a:ext cx="607856" cy="322577"/>
              </a:xfrm>
              <a:custGeom>
                <a:avLst/>
                <a:gdLst/>
                <a:ahLst/>
                <a:cxnLst/>
                <a:rect l="l" t="t" r="r" b="b"/>
                <a:pathLst>
                  <a:path w="20427" h="10046" extrusionOk="0">
                    <a:moveTo>
                      <a:pt x="0" y="0"/>
                    </a:moveTo>
                    <a:lnTo>
                      <a:pt x="20427" y="10046"/>
                    </a:lnTo>
                    <a:lnTo>
                      <a:pt x="20427" y="0"/>
                    </a:lnTo>
                    <a:close/>
                  </a:path>
                </a:pathLst>
              </a:custGeom>
              <a:solidFill>
                <a:srgbClr val="FFC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75" name="Google Shape;475;p14"/>
              <p:cNvSpPr/>
              <p:nvPr/>
            </p:nvSpPr>
            <p:spPr>
              <a:xfrm>
                <a:off x="6716818" y="4825993"/>
                <a:ext cx="607856" cy="320811"/>
              </a:xfrm>
              <a:custGeom>
                <a:avLst/>
                <a:gdLst/>
                <a:ahLst/>
                <a:cxnLst/>
                <a:rect l="l" t="t" r="r" b="b"/>
                <a:pathLst>
                  <a:path w="20427" h="9991" extrusionOk="0">
                    <a:moveTo>
                      <a:pt x="20427" y="1"/>
                    </a:moveTo>
                    <a:lnTo>
                      <a:pt x="0" y="9991"/>
                    </a:lnTo>
                    <a:lnTo>
                      <a:pt x="20427" y="9991"/>
                    </a:lnTo>
                    <a:lnTo>
                      <a:pt x="20427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76" name="Google Shape;476;p14"/>
              <p:cNvSpPr/>
              <p:nvPr/>
            </p:nvSpPr>
            <p:spPr>
              <a:xfrm>
                <a:off x="7324645" y="4503448"/>
                <a:ext cx="607886" cy="643356"/>
              </a:xfrm>
              <a:custGeom>
                <a:avLst/>
                <a:gdLst/>
                <a:ahLst/>
                <a:cxnLst/>
                <a:rect l="l" t="t" r="r" b="b"/>
                <a:pathLst>
                  <a:path w="20428" h="20036" extrusionOk="0">
                    <a:moveTo>
                      <a:pt x="20427" y="0"/>
                    </a:moveTo>
                    <a:lnTo>
                      <a:pt x="1" y="10046"/>
                    </a:lnTo>
                    <a:lnTo>
                      <a:pt x="20427" y="20036"/>
                    </a:lnTo>
                    <a:lnTo>
                      <a:pt x="20427" y="0"/>
                    </a:lnTo>
                    <a:close/>
                  </a:path>
                </a:pathLst>
              </a:custGeom>
              <a:solidFill>
                <a:srgbClr val="FFA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77" name="Google Shape;477;p14"/>
              <p:cNvSpPr/>
              <p:nvPr/>
            </p:nvSpPr>
            <p:spPr>
              <a:xfrm>
                <a:off x="7324658" y="322534"/>
                <a:ext cx="607886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428" h="20037" extrusionOk="0">
                    <a:moveTo>
                      <a:pt x="1" y="1"/>
                    </a:moveTo>
                    <a:lnTo>
                      <a:pt x="1" y="20037"/>
                    </a:lnTo>
                    <a:lnTo>
                      <a:pt x="20427" y="999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A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78" name="Google Shape;478;p14"/>
              <p:cNvSpPr/>
              <p:nvPr/>
            </p:nvSpPr>
            <p:spPr>
              <a:xfrm>
                <a:off x="7324658" y="965890"/>
                <a:ext cx="607886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428" h="20037" extrusionOk="0">
                    <a:moveTo>
                      <a:pt x="1" y="1"/>
                    </a:moveTo>
                    <a:lnTo>
                      <a:pt x="1" y="20037"/>
                    </a:lnTo>
                    <a:lnTo>
                      <a:pt x="20427" y="999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806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79" name="Google Shape;479;p14"/>
              <p:cNvSpPr/>
              <p:nvPr/>
            </p:nvSpPr>
            <p:spPr>
              <a:xfrm>
                <a:off x="6716831" y="965890"/>
                <a:ext cx="607856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427" h="20037" extrusionOk="0">
                    <a:moveTo>
                      <a:pt x="20427" y="1"/>
                    </a:moveTo>
                    <a:lnTo>
                      <a:pt x="0" y="9991"/>
                    </a:lnTo>
                    <a:lnTo>
                      <a:pt x="20427" y="20037"/>
                    </a:lnTo>
                    <a:lnTo>
                      <a:pt x="20427" y="1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80" name="Google Shape;480;p14"/>
              <p:cNvSpPr/>
              <p:nvPr/>
            </p:nvSpPr>
            <p:spPr>
              <a:xfrm>
                <a:off x="7324658" y="1286669"/>
                <a:ext cx="607886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428" h="20037" extrusionOk="0">
                    <a:moveTo>
                      <a:pt x="20427" y="1"/>
                    </a:moveTo>
                    <a:lnTo>
                      <a:pt x="1" y="10047"/>
                    </a:lnTo>
                    <a:lnTo>
                      <a:pt x="20427" y="20037"/>
                    </a:lnTo>
                    <a:lnTo>
                      <a:pt x="20427" y="1"/>
                    </a:lnTo>
                    <a:close/>
                  </a:path>
                </a:pathLst>
              </a:custGeom>
              <a:solidFill>
                <a:srgbClr val="F646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81" name="Google Shape;481;p14"/>
              <p:cNvSpPr/>
              <p:nvPr/>
            </p:nvSpPr>
            <p:spPr>
              <a:xfrm>
                <a:off x="7324658" y="-11"/>
                <a:ext cx="607886" cy="643356"/>
              </a:xfrm>
              <a:custGeom>
                <a:avLst/>
                <a:gdLst/>
                <a:ahLst/>
                <a:cxnLst/>
                <a:rect l="l" t="t" r="r" b="b"/>
                <a:pathLst>
                  <a:path w="20428" h="20036" extrusionOk="0">
                    <a:moveTo>
                      <a:pt x="20427" y="0"/>
                    </a:moveTo>
                    <a:lnTo>
                      <a:pt x="1" y="10046"/>
                    </a:lnTo>
                    <a:lnTo>
                      <a:pt x="20427" y="20036"/>
                    </a:lnTo>
                    <a:lnTo>
                      <a:pt x="20427" y="0"/>
                    </a:lnTo>
                    <a:close/>
                  </a:path>
                </a:pathLst>
              </a:custGeom>
              <a:solidFill>
                <a:srgbClr val="FFC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82" name="Google Shape;482;p14"/>
              <p:cNvSpPr/>
              <p:nvPr/>
            </p:nvSpPr>
            <p:spPr>
              <a:xfrm>
                <a:off x="6717668" y="1930025"/>
                <a:ext cx="607856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427" h="20037" extrusionOk="0">
                    <a:moveTo>
                      <a:pt x="0" y="1"/>
                    </a:moveTo>
                    <a:lnTo>
                      <a:pt x="0" y="20037"/>
                    </a:lnTo>
                    <a:lnTo>
                      <a:pt x="20427" y="1004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806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83" name="Google Shape;483;p14"/>
              <p:cNvSpPr/>
              <p:nvPr/>
            </p:nvSpPr>
            <p:spPr>
              <a:xfrm>
                <a:off x="7325495" y="2252602"/>
                <a:ext cx="607886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428" h="20037" extrusionOk="0">
                    <a:moveTo>
                      <a:pt x="1" y="0"/>
                    </a:moveTo>
                    <a:lnTo>
                      <a:pt x="1" y="20036"/>
                    </a:lnTo>
                    <a:lnTo>
                      <a:pt x="20427" y="999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A400"/>
              </a:solidFill>
              <a:ln w="9525" cap="flat" cmpd="sng">
                <a:solidFill>
                  <a:srgbClr val="EFEFE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84" name="Google Shape;484;p14"/>
              <p:cNvSpPr/>
              <p:nvPr/>
            </p:nvSpPr>
            <p:spPr>
              <a:xfrm>
                <a:off x="6717668" y="3216737"/>
                <a:ext cx="607856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427" h="20037" extrusionOk="0">
                    <a:moveTo>
                      <a:pt x="0" y="0"/>
                    </a:moveTo>
                    <a:lnTo>
                      <a:pt x="0" y="20036"/>
                    </a:lnTo>
                    <a:lnTo>
                      <a:pt x="20427" y="100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85" name="Google Shape;485;p14"/>
              <p:cNvSpPr/>
              <p:nvPr/>
            </p:nvSpPr>
            <p:spPr>
              <a:xfrm>
                <a:off x="6109812" y="3216737"/>
                <a:ext cx="607886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428" h="20037" extrusionOk="0">
                    <a:moveTo>
                      <a:pt x="20427" y="0"/>
                    </a:moveTo>
                    <a:lnTo>
                      <a:pt x="1" y="10046"/>
                    </a:lnTo>
                    <a:lnTo>
                      <a:pt x="20427" y="20036"/>
                    </a:lnTo>
                    <a:lnTo>
                      <a:pt x="20427" y="0"/>
                    </a:lnTo>
                    <a:close/>
                  </a:path>
                </a:pathLst>
              </a:custGeom>
              <a:solidFill>
                <a:srgbClr val="FFC800">
                  <a:alpha val="25098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86" name="Google Shape;486;p14"/>
              <p:cNvSpPr/>
              <p:nvPr/>
            </p:nvSpPr>
            <p:spPr>
              <a:xfrm>
                <a:off x="6717668" y="1609246"/>
                <a:ext cx="607856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427" h="20037" extrusionOk="0">
                    <a:moveTo>
                      <a:pt x="20427" y="1"/>
                    </a:moveTo>
                    <a:lnTo>
                      <a:pt x="0" y="9991"/>
                    </a:lnTo>
                    <a:lnTo>
                      <a:pt x="20427" y="20036"/>
                    </a:lnTo>
                    <a:lnTo>
                      <a:pt x="20427" y="1"/>
                    </a:lnTo>
                    <a:close/>
                  </a:path>
                </a:pathLst>
              </a:custGeom>
              <a:solidFill>
                <a:srgbClr val="FFC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87" name="Google Shape;487;p14"/>
              <p:cNvSpPr/>
              <p:nvPr/>
            </p:nvSpPr>
            <p:spPr>
              <a:xfrm>
                <a:off x="7325495" y="1930025"/>
                <a:ext cx="607886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428" h="20037" extrusionOk="0">
                    <a:moveTo>
                      <a:pt x="20427" y="1"/>
                    </a:moveTo>
                    <a:lnTo>
                      <a:pt x="1" y="10046"/>
                    </a:lnTo>
                    <a:lnTo>
                      <a:pt x="20427" y="20037"/>
                    </a:lnTo>
                    <a:lnTo>
                      <a:pt x="20427" y="1"/>
                    </a:lnTo>
                    <a:close/>
                  </a:path>
                </a:pathLst>
              </a:custGeom>
              <a:solidFill>
                <a:srgbClr val="A61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88" name="Google Shape;488;p14"/>
          <p:cNvSpPr txBox="1"/>
          <p:nvPr>
            <p:ph type="sldNum" idx="12"/>
          </p:nvPr>
        </p:nvSpPr>
        <p:spPr>
          <a:xfrm>
            <a:off x="8575434" y="47531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489" name="Google Shape;489;p14"/>
          <p:cNvSpPr txBox="1"/>
          <p:nvPr>
            <p:ph type="title"/>
          </p:nvPr>
        </p:nvSpPr>
        <p:spPr>
          <a:xfrm>
            <a:off x="953550" y="799300"/>
            <a:ext cx="72369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90" name="Google Shape;490;p14"/>
          <p:cNvSpPr txBox="1"/>
          <p:nvPr>
            <p:ph type="body" idx="1"/>
          </p:nvPr>
        </p:nvSpPr>
        <p:spPr>
          <a:xfrm>
            <a:off x="953550" y="1613275"/>
            <a:ext cx="7236900" cy="29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◂"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◂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◂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◂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pic>
        <p:nvPicPr>
          <p:cNvPr id="491" name="Google Shape;491;p1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4200" y="4818263"/>
            <a:ext cx="3279475" cy="25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lateral pattern">
  <p:cSld name="BLANK_2_3">
    <p:bg>
      <p:bgPr>
        <a:solidFill>
          <a:srgbClr val="FFFFFF"/>
        </a:solidFill>
        <a:effectLst/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3" name="Google Shape;493;p15"/>
          <p:cNvGrpSpPr/>
          <p:nvPr/>
        </p:nvGrpSpPr>
        <p:grpSpPr>
          <a:xfrm>
            <a:off x="7323062" y="-2486"/>
            <a:ext cx="1825864" cy="5149222"/>
            <a:chOff x="6713462" y="-2486"/>
            <a:chExt cx="1825864" cy="5149222"/>
          </a:xfrm>
        </p:grpSpPr>
        <p:sp>
          <p:nvSpPr>
            <p:cNvPr id="494" name="Google Shape;494;p15"/>
            <p:cNvSpPr/>
            <p:nvPr/>
          </p:nvSpPr>
          <p:spPr>
            <a:xfrm flipH="1">
              <a:off x="7931418" y="4825925"/>
              <a:ext cx="607908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C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495" name="Google Shape;495;p15"/>
            <p:cNvGrpSpPr/>
            <p:nvPr/>
          </p:nvGrpSpPr>
          <p:grpSpPr>
            <a:xfrm>
              <a:off x="6713462" y="-2486"/>
              <a:ext cx="1823569" cy="5146815"/>
              <a:chOff x="6109812" y="-11"/>
              <a:chExt cx="1823569" cy="5146815"/>
            </a:xfrm>
          </p:grpSpPr>
          <p:sp>
            <p:nvSpPr>
              <p:cNvPr id="496" name="Google Shape;496;p15"/>
              <p:cNvSpPr/>
              <p:nvPr/>
            </p:nvSpPr>
            <p:spPr>
              <a:xfrm>
                <a:off x="7324645" y="3539314"/>
                <a:ext cx="607886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428" h="20037" extrusionOk="0">
                    <a:moveTo>
                      <a:pt x="1" y="0"/>
                    </a:moveTo>
                    <a:lnTo>
                      <a:pt x="1" y="20036"/>
                    </a:lnTo>
                    <a:lnTo>
                      <a:pt x="20427" y="999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646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97" name="Google Shape;497;p15"/>
              <p:cNvSpPr/>
              <p:nvPr/>
            </p:nvSpPr>
            <p:spPr>
              <a:xfrm>
                <a:off x="7324645" y="4182670"/>
                <a:ext cx="607886" cy="643356"/>
              </a:xfrm>
              <a:custGeom>
                <a:avLst/>
                <a:gdLst/>
                <a:ahLst/>
                <a:cxnLst/>
                <a:rect l="l" t="t" r="r" b="b"/>
                <a:pathLst>
                  <a:path w="20428" h="20036" extrusionOk="0">
                    <a:moveTo>
                      <a:pt x="1" y="0"/>
                    </a:moveTo>
                    <a:lnTo>
                      <a:pt x="1" y="20036"/>
                    </a:lnTo>
                    <a:lnTo>
                      <a:pt x="20427" y="999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EFEFE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98" name="Google Shape;498;p15"/>
              <p:cNvSpPr/>
              <p:nvPr/>
            </p:nvSpPr>
            <p:spPr>
              <a:xfrm>
                <a:off x="7324645" y="3216737"/>
                <a:ext cx="607886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428" h="20037" extrusionOk="0">
                    <a:moveTo>
                      <a:pt x="20427" y="0"/>
                    </a:moveTo>
                    <a:lnTo>
                      <a:pt x="1" y="10046"/>
                    </a:lnTo>
                    <a:lnTo>
                      <a:pt x="20427" y="20036"/>
                    </a:lnTo>
                    <a:lnTo>
                      <a:pt x="20427" y="0"/>
                    </a:lnTo>
                    <a:close/>
                  </a:path>
                </a:pathLst>
              </a:custGeom>
              <a:solidFill>
                <a:srgbClr val="E806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499" name="Google Shape;499;p15"/>
              <p:cNvSpPr/>
              <p:nvPr/>
            </p:nvSpPr>
            <p:spPr>
              <a:xfrm>
                <a:off x="6716818" y="3539314"/>
                <a:ext cx="607856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427" h="20037" extrusionOk="0">
                    <a:moveTo>
                      <a:pt x="20427" y="0"/>
                    </a:moveTo>
                    <a:lnTo>
                      <a:pt x="0" y="9990"/>
                    </a:lnTo>
                    <a:lnTo>
                      <a:pt x="20427" y="20036"/>
                    </a:lnTo>
                    <a:lnTo>
                      <a:pt x="20427" y="0"/>
                    </a:lnTo>
                    <a:close/>
                  </a:path>
                </a:pathLst>
              </a:custGeom>
              <a:solidFill>
                <a:srgbClr val="FFA400">
                  <a:alpha val="25098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00" name="Google Shape;500;p15"/>
              <p:cNvSpPr/>
              <p:nvPr/>
            </p:nvSpPr>
            <p:spPr>
              <a:xfrm>
                <a:off x="6716818" y="-11"/>
                <a:ext cx="607856" cy="322577"/>
              </a:xfrm>
              <a:custGeom>
                <a:avLst/>
                <a:gdLst/>
                <a:ahLst/>
                <a:cxnLst/>
                <a:rect l="l" t="t" r="r" b="b"/>
                <a:pathLst>
                  <a:path w="20427" h="10046" extrusionOk="0">
                    <a:moveTo>
                      <a:pt x="0" y="0"/>
                    </a:moveTo>
                    <a:lnTo>
                      <a:pt x="20427" y="10046"/>
                    </a:lnTo>
                    <a:lnTo>
                      <a:pt x="20427" y="0"/>
                    </a:lnTo>
                    <a:close/>
                  </a:path>
                </a:pathLst>
              </a:custGeom>
              <a:solidFill>
                <a:srgbClr val="FFC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01" name="Google Shape;501;p15"/>
              <p:cNvSpPr/>
              <p:nvPr/>
            </p:nvSpPr>
            <p:spPr>
              <a:xfrm>
                <a:off x="6716818" y="4825993"/>
                <a:ext cx="607856" cy="320811"/>
              </a:xfrm>
              <a:custGeom>
                <a:avLst/>
                <a:gdLst/>
                <a:ahLst/>
                <a:cxnLst/>
                <a:rect l="l" t="t" r="r" b="b"/>
                <a:pathLst>
                  <a:path w="20427" h="9991" extrusionOk="0">
                    <a:moveTo>
                      <a:pt x="20427" y="1"/>
                    </a:moveTo>
                    <a:lnTo>
                      <a:pt x="0" y="9991"/>
                    </a:lnTo>
                    <a:lnTo>
                      <a:pt x="20427" y="9991"/>
                    </a:lnTo>
                    <a:lnTo>
                      <a:pt x="20427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7324645" y="4503448"/>
                <a:ext cx="607886" cy="643356"/>
              </a:xfrm>
              <a:custGeom>
                <a:avLst/>
                <a:gdLst/>
                <a:ahLst/>
                <a:cxnLst/>
                <a:rect l="l" t="t" r="r" b="b"/>
                <a:pathLst>
                  <a:path w="20428" h="20036" extrusionOk="0">
                    <a:moveTo>
                      <a:pt x="20427" y="0"/>
                    </a:moveTo>
                    <a:lnTo>
                      <a:pt x="1" y="10046"/>
                    </a:lnTo>
                    <a:lnTo>
                      <a:pt x="20427" y="20036"/>
                    </a:lnTo>
                    <a:lnTo>
                      <a:pt x="20427" y="0"/>
                    </a:lnTo>
                    <a:close/>
                  </a:path>
                </a:pathLst>
              </a:custGeom>
              <a:solidFill>
                <a:srgbClr val="FFA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7324658" y="322534"/>
                <a:ext cx="607886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428" h="20037" extrusionOk="0">
                    <a:moveTo>
                      <a:pt x="1" y="1"/>
                    </a:moveTo>
                    <a:lnTo>
                      <a:pt x="1" y="20037"/>
                    </a:lnTo>
                    <a:lnTo>
                      <a:pt x="20427" y="999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A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7324658" y="965890"/>
                <a:ext cx="607886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428" h="20037" extrusionOk="0">
                    <a:moveTo>
                      <a:pt x="1" y="1"/>
                    </a:moveTo>
                    <a:lnTo>
                      <a:pt x="1" y="20037"/>
                    </a:lnTo>
                    <a:lnTo>
                      <a:pt x="20427" y="999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806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6716831" y="965890"/>
                <a:ext cx="607856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427" h="20037" extrusionOk="0">
                    <a:moveTo>
                      <a:pt x="20427" y="1"/>
                    </a:moveTo>
                    <a:lnTo>
                      <a:pt x="0" y="9991"/>
                    </a:lnTo>
                    <a:lnTo>
                      <a:pt x="20427" y="20037"/>
                    </a:lnTo>
                    <a:lnTo>
                      <a:pt x="20427" y="1"/>
                    </a:lnTo>
                    <a:close/>
                  </a:path>
                </a:pathLst>
              </a:custGeom>
              <a:solidFill>
                <a:srgbClr val="D9D9D9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7324658" y="1286669"/>
                <a:ext cx="607886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428" h="20037" extrusionOk="0">
                    <a:moveTo>
                      <a:pt x="20427" y="1"/>
                    </a:moveTo>
                    <a:lnTo>
                      <a:pt x="1" y="10047"/>
                    </a:lnTo>
                    <a:lnTo>
                      <a:pt x="20427" y="20037"/>
                    </a:lnTo>
                    <a:lnTo>
                      <a:pt x="20427" y="1"/>
                    </a:lnTo>
                    <a:close/>
                  </a:path>
                </a:pathLst>
              </a:custGeom>
              <a:solidFill>
                <a:srgbClr val="F646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7324658" y="-11"/>
                <a:ext cx="607886" cy="643356"/>
              </a:xfrm>
              <a:custGeom>
                <a:avLst/>
                <a:gdLst/>
                <a:ahLst/>
                <a:cxnLst/>
                <a:rect l="l" t="t" r="r" b="b"/>
                <a:pathLst>
                  <a:path w="20428" h="20036" extrusionOk="0">
                    <a:moveTo>
                      <a:pt x="20427" y="0"/>
                    </a:moveTo>
                    <a:lnTo>
                      <a:pt x="1" y="10046"/>
                    </a:lnTo>
                    <a:lnTo>
                      <a:pt x="20427" y="20036"/>
                    </a:lnTo>
                    <a:lnTo>
                      <a:pt x="20427" y="0"/>
                    </a:lnTo>
                    <a:close/>
                  </a:path>
                </a:pathLst>
              </a:custGeom>
              <a:solidFill>
                <a:srgbClr val="FFC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6717668" y="1930025"/>
                <a:ext cx="607856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427" h="20037" extrusionOk="0">
                    <a:moveTo>
                      <a:pt x="0" y="1"/>
                    </a:moveTo>
                    <a:lnTo>
                      <a:pt x="0" y="20037"/>
                    </a:lnTo>
                    <a:lnTo>
                      <a:pt x="20427" y="1004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806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7325495" y="2252602"/>
                <a:ext cx="607886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428" h="20037" extrusionOk="0">
                    <a:moveTo>
                      <a:pt x="1" y="0"/>
                    </a:moveTo>
                    <a:lnTo>
                      <a:pt x="1" y="20036"/>
                    </a:lnTo>
                    <a:lnTo>
                      <a:pt x="20427" y="999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A400"/>
              </a:solidFill>
              <a:ln w="9525" cap="flat" cmpd="sng">
                <a:solidFill>
                  <a:srgbClr val="EFEFE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6717668" y="3216737"/>
                <a:ext cx="607856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427" h="20037" extrusionOk="0">
                    <a:moveTo>
                      <a:pt x="0" y="0"/>
                    </a:moveTo>
                    <a:lnTo>
                      <a:pt x="0" y="20036"/>
                    </a:lnTo>
                    <a:lnTo>
                      <a:pt x="20427" y="100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6109812" y="3216737"/>
                <a:ext cx="607886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428" h="20037" extrusionOk="0">
                    <a:moveTo>
                      <a:pt x="20427" y="0"/>
                    </a:moveTo>
                    <a:lnTo>
                      <a:pt x="1" y="10046"/>
                    </a:lnTo>
                    <a:lnTo>
                      <a:pt x="20427" y="20036"/>
                    </a:lnTo>
                    <a:lnTo>
                      <a:pt x="20427" y="0"/>
                    </a:lnTo>
                    <a:close/>
                  </a:path>
                </a:pathLst>
              </a:custGeom>
              <a:solidFill>
                <a:srgbClr val="FFC800">
                  <a:alpha val="25098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6717668" y="1609246"/>
                <a:ext cx="607856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427" h="20037" extrusionOk="0">
                    <a:moveTo>
                      <a:pt x="20427" y="1"/>
                    </a:moveTo>
                    <a:lnTo>
                      <a:pt x="0" y="9991"/>
                    </a:lnTo>
                    <a:lnTo>
                      <a:pt x="20427" y="20036"/>
                    </a:lnTo>
                    <a:lnTo>
                      <a:pt x="20427" y="1"/>
                    </a:lnTo>
                    <a:close/>
                  </a:path>
                </a:pathLst>
              </a:custGeom>
              <a:solidFill>
                <a:srgbClr val="FFC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7325495" y="1930025"/>
                <a:ext cx="607886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428" h="20037" extrusionOk="0">
                    <a:moveTo>
                      <a:pt x="20427" y="1"/>
                    </a:moveTo>
                    <a:lnTo>
                      <a:pt x="1" y="10046"/>
                    </a:lnTo>
                    <a:lnTo>
                      <a:pt x="20427" y="20037"/>
                    </a:lnTo>
                    <a:lnTo>
                      <a:pt x="20427" y="1"/>
                    </a:lnTo>
                    <a:close/>
                  </a:path>
                </a:pathLst>
              </a:custGeom>
              <a:solidFill>
                <a:srgbClr val="A61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14" name="Google Shape;514;p15"/>
          <p:cNvSpPr txBox="1"/>
          <p:nvPr>
            <p:ph type="sldNum" idx="12"/>
          </p:nvPr>
        </p:nvSpPr>
        <p:spPr>
          <a:xfrm>
            <a:off x="8575434" y="47531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515" name="Google Shape;515;p1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4200" y="4818263"/>
            <a:ext cx="3279475" cy="25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2_3_1">
    <p:bg>
      <p:bgPr>
        <a:solidFill>
          <a:srgbClr val="FFFFFF"/>
        </a:solidFill>
        <a:effectLst/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6"/>
          <p:cNvSpPr txBox="1"/>
          <p:nvPr>
            <p:ph type="sldNum" idx="12"/>
          </p:nvPr>
        </p:nvSpPr>
        <p:spPr>
          <a:xfrm>
            <a:off x="8575434" y="47531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BLANK_2_2">
    <p:bg>
      <p:bgPr>
        <a:solidFill>
          <a:srgbClr val="FFA400">
            <a:alpha val="25098"/>
          </a:srgbClr>
        </a:solidFill>
        <a:effectLst/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9" name="Google Shape;519;p17"/>
          <p:cNvGrpSpPr/>
          <p:nvPr/>
        </p:nvGrpSpPr>
        <p:grpSpPr>
          <a:xfrm>
            <a:off x="6713462" y="-2486"/>
            <a:ext cx="2430536" cy="5146815"/>
            <a:chOff x="6109812" y="-11"/>
            <a:chExt cx="2430536" cy="5146815"/>
          </a:xfrm>
        </p:grpSpPr>
        <p:sp>
          <p:nvSpPr>
            <p:cNvPr id="520" name="Google Shape;520;p17"/>
            <p:cNvSpPr/>
            <p:nvPr/>
          </p:nvSpPr>
          <p:spPr>
            <a:xfrm>
              <a:off x="7324645" y="353931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1" name="Google Shape;521;p17"/>
            <p:cNvSpPr/>
            <p:nvPr/>
          </p:nvSpPr>
          <p:spPr>
            <a:xfrm>
              <a:off x="7324645" y="4182670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2" name="Google Shape;522;p17"/>
            <p:cNvSpPr/>
            <p:nvPr/>
          </p:nvSpPr>
          <p:spPr>
            <a:xfrm>
              <a:off x="7932502" y="64331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3" name="Google Shape;523;p17"/>
            <p:cNvSpPr/>
            <p:nvPr/>
          </p:nvSpPr>
          <p:spPr>
            <a:xfrm>
              <a:off x="7932502" y="1286669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>
                <a:alpha val="2509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4" name="Google Shape;524;p17"/>
            <p:cNvSpPr/>
            <p:nvPr/>
          </p:nvSpPr>
          <p:spPr>
            <a:xfrm>
              <a:off x="7932502" y="3216737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5" name="Google Shape;525;p17"/>
            <p:cNvSpPr/>
            <p:nvPr/>
          </p:nvSpPr>
          <p:spPr>
            <a:xfrm>
              <a:off x="7932502" y="-11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6" name="Google Shape;526;p17"/>
            <p:cNvSpPr/>
            <p:nvPr/>
          </p:nvSpPr>
          <p:spPr>
            <a:xfrm>
              <a:off x="7324645" y="3216737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7" name="Google Shape;527;p17"/>
            <p:cNvSpPr/>
            <p:nvPr/>
          </p:nvSpPr>
          <p:spPr>
            <a:xfrm>
              <a:off x="6716818" y="353931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9990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8" name="Google Shape;528;p17"/>
            <p:cNvSpPr/>
            <p:nvPr/>
          </p:nvSpPr>
          <p:spPr>
            <a:xfrm>
              <a:off x="7932502" y="32253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20037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29" name="Google Shape;529;p17"/>
            <p:cNvSpPr/>
            <p:nvPr/>
          </p:nvSpPr>
          <p:spPr>
            <a:xfrm>
              <a:off x="7932502" y="965890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20037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FFA400">
                <a:alpha val="2509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30" name="Google Shape;530;p17"/>
            <p:cNvSpPr/>
            <p:nvPr/>
          </p:nvSpPr>
          <p:spPr>
            <a:xfrm>
              <a:off x="7932502" y="2895958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0"/>
                  </a:moveTo>
                  <a:lnTo>
                    <a:pt x="0" y="9990"/>
                  </a:lnTo>
                  <a:lnTo>
                    <a:pt x="20371" y="2003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000000">
                <a:alpha val="705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31" name="Google Shape;531;p17"/>
            <p:cNvSpPr/>
            <p:nvPr/>
          </p:nvSpPr>
          <p:spPr>
            <a:xfrm>
              <a:off x="7932492" y="3538418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32" name="Google Shape;532;p17"/>
            <p:cNvSpPr/>
            <p:nvPr/>
          </p:nvSpPr>
          <p:spPr>
            <a:xfrm>
              <a:off x="6716818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33" name="Google Shape;533;p17"/>
            <p:cNvSpPr/>
            <p:nvPr/>
          </p:nvSpPr>
          <p:spPr>
            <a:xfrm>
              <a:off x="6716818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34" name="Google Shape;534;p17"/>
            <p:cNvSpPr/>
            <p:nvPr/>
          </p:nvSpPr>
          <p:spPr>
            <a:xfrm>
              <a:off x="7324645" y="4503448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35" name="Google Shape;535;p17"/>
            <p:cNvSpPr/>
            <p:nvPr/>
          </p:nvSpPr>
          <p:spPr>
            <a:xfrm>
              <a:off x="7324658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36" name="Google Shape;536;p17"/>
            <p:cNvSpPr/>
            <p:nvPr/>
          </p:nvSpPr>
          <p:spPr>
            <a:xfrm>
              <a:off x="7324658" y="965890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37" name="Google Shape;537;p17"/>
            <p:cNvSpPr/>
            <p:nvPr/>
          </p:nvSpPr>
          <p:spPr>
            <a:xfrm>
              <a:off x="6716831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D9D9D9"/>
            </a:soli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38" name="Google Shape;538;p17"/>
            <p:cNvSpPr/>
            <p:nvPr/>
          </p:nvSpPr>
          <p:spPr>
            <a:xfrm>
              <a:off x="7324658" y="1286669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7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39" name="Google Shape;539;p17"/>
            <p:cNvSpPr/>
            <p:nvPr/>
          </p:nvSpPr>
          <p:spPr>
            <a:xfrm>
              <a:off x="7324658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40" name="Google Shape;540;p17"/>
            <p:cNvSpPr/>
            <p:nvPr/>
          </p:nvSpPr>
          <p:spPr>
            <a:xfrm>
              <a:off x="6717668" y="1930025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41" name="Google Shape;541;p17"/>
            <p:cNvSpPr/>
            <p:nvPr/>
          </p:nvSpPr>
          <p:spPr>
            <a:xfrm>
              <a:off x="7325495" y="2252602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42" name="Google Shape;542;p17"/>
            <p:cNvSpPr/>
            <p:nvPr/>
          </p:nvSpPr>
          <p:spPr>
            <a:xfrm>
              <a:off x="6717668" y="3216737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43" name="Google Shape;543;p17"/>
            <p:cNvSpPr/>
            <p:nvPr/>
          </p:nvSpPr>
          <p:spPr>
            <a:xfrm>
              <a:off x="7933352" y="1930025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44" name="Google Shape;544;p17"/>
            <p:cNvSpPr/>
            <p:nvPr/>
          </p:nvSpPr>
          <p:spPr>
            <a:xfrm>
              <a:off x="7933352" y="2573381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45" name="Google Shape;545;p17"/>
            <p:cNvSpPr/>
            <p:nvPr/>
          </p:nvSpPr>
          <p:spPr>
            <a:xfrm>
              <a:off x="6109812" y="3216737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46" name="Google Shape;546;p17"/>
            <p:cNvSpPr/>
            <p:nvPr/>
          </p:nvSpPr>
          <p:spPr>
            <a:xfrm>
              <a:off x="6717668" y="1609246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47" name="Google Shape;547;p17"/>
            <p:cNvSpPr/>
            <p:nvPr/>
          </p:nvSpPr>
          <p:spPr>
            <a:xfrm>
              <a:off x="7325495" y="1930025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6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548" name="Google Shape;548;p17"/>
          <p:cNvSpPr/>
          <p:nvPr/>
        </p:nvSpPr>
        <p:spPr>
          <a:xfrm>
            <a:off x="8537777" y="4502581"/>
            <a:ext cx="606220" cy="643388"/>
          </a:xfrm>
          <a:custGeom>
            <a:avLst/>
            <a:gdLst/>
            <a:ahLst/>
            <a:cxnLst/>
            <a:rect l="l" t="t" r="r" b="b"/>
            <a:pathLst>
              <a:path w="20372" h="20037" extrusionOk="0">
                <a:moveTo>
                  <a:pt x="0" y="1"/>
                </a:moveTo>
                <a:lnTo>
                  <a:pt x="0" y="20036"/>
                </a:lnTo>
                <a:lnTo>
                  <a:pt x="20371" y="10046"/>
                </a:lnTo>
                <a:lnTo>
                  <a:pt x="0" y="1"/>
                </a:lnTo>
                <a:close/>
              </a:path>
            </a:pathLst>
          </a:custGeom>
          <a:solidFill>
            <a:srgbClr val="F646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49" name="Google Shape;549;p17"/>
          <p:cNvSpPr/>
          <p:nvPr/>
        </p:nvSpPr>
        <p:spPr>
          <a:xfrm>
            <a:off x="8536956" y="4825918"/>
            <a:ext cx="607856" cy="320811"/>
          </a:xfrm>
          <a:custGeom>
            <a:avLst/>
            <a:gdLst/>
            <a:ahLst/>
            <a:cxnLst/>
            <a:rect l="l" t="t" r="r" b="b"/>
            <a:pathLst>
              <a:path w="20427" h="9991" extrusionOk="0">
                <a:moveTo>
                  <a:pt x="20427" y="1"/>
                </a:moveTo>
                <a:lnTo>
                  <a:pt x="0" y="9991"/>
                </a:lnTo>
                <a:lnTo>
                  <a:pt x="20427" y="9991"/>
                </a:lnTo>
                <a:lnTo>
                  <a:pt x="20427" y="1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50" name="Google Shape;550;p17"/>
          <p:cNvSpPr txBox="1"/>
          <p:nvPr>
            <p:ph type="sldNum" idx="12"/>
          </p:nvPr>
        </p:nvSpPr>
        <p:spPr>
          <a:xfrm>
            <a:off x="8575434" y="47531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551" name="Google Shape;551;p17"/>
          <p:cNvSpPr txBox="1"/>
          <p:nvPr>
            <p:ph type="title"/>
          </p:nvPr>
        </p:nvSpPr>
        <p:spPr>
          <a:xfrm>
            <a:off x="685350" y="2084475"/>
            <a:ext cx="61305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52" name="Google Shape;552;p17"/>
          <p:cNvSpPr txBox="1"/>
          <p:nvPr>
            <p:ph type="body" idx="1"/>
          </p:nvPr>
        </p:nvSpPr>
        <p:spPr>
          <a:xfrm>
            <a:off x="685350" y="2829500"/>
            <a:ext cx="7236900" cy="29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◂"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◂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◂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◂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pic>
        <p:nvPicPr>
          <p:cNvPr id="553" name="Google Shape;553;p1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23390" y="173975"/>
            <a:ext cx="4097220" cy="32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simple">
  <p:cSld name="TITLE_AND_BODY_2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3"/>
          <p:cNvGrpSpPr/>
          <p:nvPr/>
        </p:nvGrpSpPr>
        <p:grpSpPr>
          <a:xfrm>
            <a:off x="6714243" y="4182670"/>
            <a:ext cx="2429755" cy="964134"/>
            <a:chOff x="6714243" y="4182670"/>
            <a:chExt cx="2429755" cy="964134"/>
          </a:xfrm>
        </p:grpSpPr>
        <p:sp>
          <p:nvSpPr>
            <p:cNvPr id="74" name="Google Shape;74;p3"/>
            <p:cNvSpPr/>
            <p:nvPr/>
          </p:nvSpPr>
          <p:spPr>
            <a:xfrm>
              <a:off x="8536142" y="4182670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7322095" y="4825993"/>
              <a:ext cx="607886" cy="320811"/>
            </a:xfrm>
            <a:custGeom>
              <a:avLst/>
              <a:gdLst/>
              <a:ahLst/>
              <a:cxnLst/>
              <a:rect l="l" t="t" r="r" b="b"/>
              <a:pathLst>
                <a:path w="20428" h="9991" extrusionOk="0">
                  <a:moveTo>
                    <a:pt x="1" y="1"/>
                  </a:moveTo>
                  <a:lnTo>
                    <a:pt x="1" y="9991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7929952" y="4503448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8536142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0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7322095" y="4503448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7929952" y="4825993"/>
              <a:ext cx="606220" cy="320811"/>
            </a:xfrm>
            <a:custGeom>
              <a:avLst/>
              <a:gdLst/>
              <a:ahLst/>
              <a:cxnLst/>
              <a:rect l="l" t="t" r="r" b="b"/>
              <a:pathLst>
                <a:path w="20372" h="9991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9991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8536142" y="4503448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6714243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44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953550" y="799300"/>
            <a:ext cx="72369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83" name="Google Shape;83;p3"/>
          <p:cNvSpPr txBox="1"/>
          <p:nvPr>
            <p:ph type="body" idx="1"/>
          </p:nvPr>
        </p:nvSpPr>
        <p:spPr>
          <a:xfrm>
            <a:off x="953550" y="1613275"/>
            <a:ext cx="7236900" cy="29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◂"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◂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◂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◂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84" name="Google Shape;84;p3"/>
          <p:cNvSpPr txBox="1"/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85" name="Google Shape;85;p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4200" y="4818263"/>
            <a:ext cx="3279475" cy="25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+ 1 column">
  <p:cSld name="TITLE_AND_BOD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4"/>
          <p:cNvGrpSpPr/>
          <p:nvPr/>
        </p:nvGrpSpPr>
        <p:grpSpPr>
          <a:xfrm>
            <a:off x="6714243" y="4182670"/>
            <a:ext cx="2429755" cy="964134"/>
            <a:chOff x="6714243" y="4182670"/>
            <a:chExt cx="2429755" cy="964134"/>
          </a:xfrm>
        </p:grpSpPr>
        <p:sp>
          <p:nvSpPr>
            <p:cNvPr id="88" name="Google Shape;88;p4"/>
            <p:cNvSpPr/>
            <p:nvPr/>
          </p:nvSpPr>
          <p:spPr>
            <a:xfrm>
              <a:off x="8536142" y="4182670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7322095" y="4825993"/>
              <a:ext cx="607886" cy="320811"/>
            </a:xfrm>
            <a:custGeom>
              <a:avLst/>
              <a:gdLst/>
              <a:ahLst/>
              <a:cxnLst/>
              <a:rect l="l" t="t" r="r" b="b"/>
              <a:pathLst>
                <a:path w="20428" h="9991" extrusionOk="0">
                  <a:moveTo>
                    <a:pt x="1" y="1"/>
                  </a:moveTo>
                  <a:lnTo>
                    <a:pt x="1" y="9991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7929952" y="4503448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8536142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0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7322095" y="4503448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7929952" y="4825993"/>
              <a:ext cx="606220" cy="320811"/>
            </a:xfrm>
            <a:custGeom>
              <a:avLst/>
              <a:gdLst/>
              <a:ahLst/>
              <a:cxnLst/>
              <a:rect l="l" t="t" r="r" b="b"/>
              <a:pathLst>
                <a:path w="20372" h="9991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9991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8536142" y="4503448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6714243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44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96" name="Google Shape;96;p4"/>
          <p:cNvGrpSpPr/>
          <p:nvPr/>
        </p:nvGrpSpPr>
        <p:grpSpPr>
          <a:xfrm>
            <a:off x="-6" y="-11"/>
            <a:ext cx="1823599" cy="1286764"/>
            <a:chOff x="-6" y="-11"/>
            <a:chExt cx="1823599" cy="1286764"/>
          </a:xfrm>
        </p:grpSpPr>
        <p:grpSp>
          <p:nvGrpSpPr>
            <p:cNvPr id="97" name="Google Shape;97;p4"/>
            <p:cNvGrpSpPr/>
            <p:nvPr/>
          </p:nvGrpSpPr>
          <p:grpSpPr>
            <a:xfrm>
              <a:off x="-6" y="-11"/>
              <a:ext cx="1215728" cy="1286764"/>
              <a:chOff x="608719" y="322514"/>
              <a:chExt cx="1215728" cy="1286764"/>
            </a:xfrm>
          </p:grpSpPr>
          <p:sp>
            <p:nvSpPr>
              <p:cNvPr id="98" name="Google Shape;98;p4"/>
              <p:cNvSpPr/>
              <p:nvPr/>
            </p:nvSpPr>
            <p:spPr>
              <a:xfrm>
                <a:off x="608719" y="322534"/>
                <a:ext cx="606220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372" h="20037" extrusionOk="0">
                    <a:moveTo>
                      <a:pt x="1" y="1"/>
                    </a:moveTo>
                    <a:lnTo>
                      <a:pt x="1" y="20037"/>
                    </a:lnTo>
                    <a:lnTo>
                      <a:pt x="20372" y="999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806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9" name="Google Shape;99;p4"/>
              <p:cNvSpPr/>
              <p:nvPr/>
            </p:nvSpPr>
            <p:spPr>
              <a:xfrm>
                <a:off x="608719" y="965890"/>
                <a:ext cx="606220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372" h="20037" extrusionOk="0">
                    <a:moveTo>
                      <a:pt x="1" y="1"/>
                    </a:moveTo>
                    <a:lnTo>
                      <a:pt x="1" y="20037"/>
                    </a:lnTo>
                    <a:lnTo>
                      <a:pt x="20372" y="999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C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00" name="Google Shape;100;p4"/>
              <p:cNvSpPr/>
              <p:nvPr/>
            </p:nvSpPr>
            <p:spPr>
              <a:xfrm>
                <a:off x="1216591" y="322514"/>
                <a:ext cx="607856" cy="322577"/>
              </a:xfrm>
              <a:custGeom>
                <a:avLst/>
                <a:gdLst/>
                <a:ahLst/>
                <a:cxnLst/>
                <a:rect l="l" t="t" r="r" b="b"/>
                <a:pathLst>
                  <a:path w="20427" h="10046" extrusionOk="0">
                    <a:moveTo>
                      <a:pt x="0" y="0"/>
                    </a:moveTo>
                    <a:lnTo>
                      <a:pt x="0" y="10046"/>
                    </a:lnTo>
                    <a:lnTo>
                      <a:pt x="20427" y="0"/>
                    </a:lnTo>
                    <a:close/>
                  </a:path>
                </a:pathLst>
              </a:custGeom>
              <a:solidFill>
                <a:srgbClr val="FFC800">
                  <a:alpha val="25098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01" name="Google Shape;101;p4"/>
              <p:cNvSpPr/>
              <p:nvPr/>
            </p:nvSpPr>
            <p:spPr>
              <a:xfrm>
                <a:off x="608719" y="643313"/>
                <a:ext cx="606220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372" h="20037" extrusionOk="0">
                    <a:moveTo>
                      <a:pt x="20372" y="1"/>
                    </a:moveTo>
                    <a:lnTo>
                      <a:pt x="1" y="10047"/>
                    </a:lnTo>
                    <a:lnTo>
                      <a:pt x="20372" y="20037"/>
                    </a:lnTo>
                    <a:lnTo>
                      <a:pt x="20372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02" name="Google Shape;102;p4"/>
              <p:cNvSpPr/>
              <p:nvPr/>
            </p:nvSpPr>
            <p:spPr>
              <a:xfrm>
                <a:off x="1214909" y="322534"/>
                <a:ext cx="607886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428" h="20037" extrusionOk="0">
                    <a:moveTo>
                      <a:pt x="20427" y="1"/>
                    </a:moveTo>
                    <a:lnTo>
                      <a:pt x="1" y="9991"/>
                    </a:lnTo>
                    <a:lnTo>
                      <a:pt x="20427" y="20037"/>
                    </a:lnTo>
                    <a:lnTo>
                      <a:pt x="20427" y="1"/>
                    </a:lnTo>
                    <a:close/>
                  </a:path>
                </a:pathLst>
              </a:custGeom>
              <a:solidFill>
                <a:srgbClr val="F646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103" name="Google Shape;103;p4"/>
              <p:cNvSpPr/>
              <p:nvPr/>
            </p:nvSpPr>
            <p:spPr>
              <a:xfrm>
                <a:off x="608734" y="322514"/>
                <a:ext cx="607886" cy="322577"/>
              </a:xfrm>
              <a:custGeom>
                <a:avLst/>
                <a:gdLst/>
                <a:ahLst/>
                <a:cxnLst/>
                <a:rect l="l" t="t" r="r" b="b"/>
                <a:pathLst>
                  <a:path w="20428" h="10046" extrusionOk="0">
                    <a:moveTo>
                      <a:pt x="1" y="0"/>
                    </a:moveTo>
                    <a:lnTo>
                      <a:pt x="20427" y="10046"/>
                    </a:lnTo>
                    <a:lnTo>
                      <a:pt x="20427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104" name="Google Shape;104;p4"/>
            <p:cNvSpPr/>
            <p:nvPr/>
          </p:nvSpPr>
          <p:spPr>
            <a:xfrm flipH="1">
              <a:off x="1215737" y="0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05" name="Google Shape;105;p4"/>
          <p:cNvSpPr txBox="1"/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106" name="Google Shape;106;p4"/>
          <p:cNvSpPr txBox="1"/>
          <p:nvPr>
            <p:ph type="title"/>
          </p:nvPr>
        </p:nvSpPr>
        <p:spPr>
          <a:xfrm>
            <a:off x="953550" y="799300"/>
            <a:ext cx="72369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07" name="Google Shape;107;p4"/>
          <p:cNvSpPr txBox="1"/>
          <p:nvPr>
            <p:ph type="body" idx="1"/>
          </p:nvPr>
        </p:nvSpPr>
        <p:spPr>
          <a:xfrm>
            <a:off x="953550" y="1613275"/>
            <a:ext cx="7236900" cy="29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◂"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◂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◂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◂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pic>
        <p:nvPicPr>
          <p:cNvPr id="108" name="Google Shape;108;p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4200" y="4818263"/>
            <a:ext cx="3279475" cy="25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FC5959"/>
        </a:solidFill>
        <a:effectLst/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"/>
          <p:cNvSpPr txBox="1"/>
          <p:nvPr>
            <p:ph type="ctrTitle"/>
          </p:nvPr>
        </p:nvSpPr>
        <p:spPr>
          <a:xfrm>
            <a:off x="685800" y="1659550"/>
            <a:ext cx="42525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1" name="Google Shape;111;p5"/>
          <p:cNvSpPr txBox="1"/>
          <p:nvPr>
            <p:ph type="subTitle" idx="1"/>
          </p:nvPr>
        </p:nvSpPr>
        <p:spPr>
          <a:xfrm>
            <a:off x="685800" y="2687652"/>
            <a:ext cx="42525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112" name="Google Shape;112;p5"/>
          <p:cNvGrpSpPr/>
          <p:nvPr/>
        </p:nvGrpSpPr>
        <p:grpSpPr>
          <a:xfrm>
            <a:off x="4894945" y="-11"/>
            <a:ext cx="4252453" cy="5146815"/>
            <a:chOff x="4894945" y="-11"/>
            <a:chExt cx="4252453" cy="5146815"/>
          </a:xfrm>
        </p:grpSpPr>
        <p:sp>
          <p:nvSpPr>
            <p:cNvPr id="113" name="Google Shape;113;p5"/>
            <p:cNvSpPr/>
            <p:nvPr/>
          </p:nvSpPr>
          <p:spPr>
            <a:xfrm>
              <a:off x="6108962" y="4182670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6716818" y="386009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7324645" y="353931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7324645" y="4182670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7932502" y="64331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8538692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7932502" y="1286669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>
                <a:alpha val="2509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7932502" y="3216737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8538692" y="353931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6108962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42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6716818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7324645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7932502" y="-11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>
                <a:alpha val="2509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8538692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4894945" y="386009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6108962" y="3860093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5502772" y="4182670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9990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7324645" y="3216737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6716818" y="353931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9990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6716818" y="4182670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9990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7932502" y="32253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20037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7932502" y="965890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20037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7932502" y="2895958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0"/>
                  </a:moveTo>
                  <a:lnTo>
                    <a:pt x="0" y="9990"/>
                  </a:lnTo>
                  <a:lnTo>
                    <a:pt x="20371" y="2003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64646">
                <a:alpha val="2509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7932492" y="3538418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6108962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6716818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6716818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7324645" y="4503448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8538692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8538692" y="4503448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7324658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7324658" y="965890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6716831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6716831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44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7324658" y="1286669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7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8" name="Google Shape;148;p5"/>
            <p:cNvSpPr/>
            <p:nvPr/>
          </p:nvSpPr>
          <p:spPr>
            <a:xfrm>
              <a:off x="7324658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8538692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0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6109812" y="2252602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6109812" y="353931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6717668" y="1286669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6717668" y="1930025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6717668" y="2573381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7325495" y="2252602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1"/>
                  </a:lnTo>
                  <a:lnTo>
                    <a:pt x="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6717668" y="3216737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7325495" y="2895958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7933352" y="1930025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7933352" y="2573381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8539542" y="1608802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>
                <a:alpha val="2509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6109812" y="1286669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7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6109812" y="3216737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6717668" y="1609246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7325495" y="1930025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6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6717668" y="2252602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9991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7325495" y="2573381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6"/>
          <p:cNvGrpSpPr/>
          <p:nvPr/>
        </p:nvGrpSpPr>
        <p:grpSpPr>
          <a:xfrm>
            <a:off x="900" y="0"/>
            <a:ext cx="9143992" cy="2564787"/>
            <a:chOff x="900" y="0"/>
            <a:chExt cx="9143992" cy="2564787"/>
          </a:xfrm>
        </p:grpSpPr>
        <p:sp>
          <p:nvSpPr>
            <p:cNvPr id="169" name="Google Shape;169;p6"/>
            <p:cNvSpPr/>
            <p:nvPr/>
          </p:nvSpPr>
          <p:spPr>
            <a:xfrm flipH="1">
              <a:off x="1219296" y="1278075"/>
              <a:ext cx="1214076" cy="1286712"/>
            </a:xfrm>
            <a:custGeom>
              <a:avLst/>
              <a:gdLst/>
              <a:ahLst/>
              <a:cxnLst/>
              <a:rect l="l" t="t" r="r" b="b"/>
              <a:pathLst>
                <a:path w="40799" h="40072" extrusionOk="0">
                  <a:moveTo>
                    <a:pt x="40798" y="0"/>
                  </a:moveTo>
                  <a:lnTo>
                    <a:pt x="1" y="20036"/>
                  </a:lnTo>
                  <a:lnTo>
                    <a:pt x="40798" y="40072"/>
                  </a:lnTo>
                  <a:lnTo>
                    <a:pt x="40798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" name="Google Shape;170;p6"/>
            <p:cNvSpPr/>
            <p:nvPr/>
          </p:nvSpPr>
          <p:spPr>
            <a:xfrm>
              <a:off x="4878953" y="643320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5488830" y="322543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8536629" y="863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6706973" y="32254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4878953" y="0"/>
              <a:ext cx="609899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5488830" y="0"/>
              <a:ext cx="608257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A400">
                <a:alpha val="2509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6097065" y="0"/>
              <a:ext cx="609929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6706973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7316850" y="0"/>
              <a:ext cx="609929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4878953" y="32254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5488830" y="643320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A400">
                <a:alpha val="2509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7926751" y="86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8536629" y="321640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6097065" y="322543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4878953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5488830" y="0"/>
              <a:ext cx="608257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6097065" y="0"/>
              <a:ext cx="609929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8534993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7926757" y="0"/>
              <a:ext cx="608257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9" name="Google Shape;189;p6"/>
            <p:cNvSpPr/>
            <p:nvPr/>
          </p:nvSpPr>
          <p:spPr>
            <a:xfrm flipH="1">
              <a:off x="7316858" y="643329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900" y="643324"/>
              <a:ext cx="609923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610793" y="322545"/>
              <a:ext cx="608281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3658671" y="863"/>
              <a:ext cx="608281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1828968" y="322545"/>
              <a:ext cx="609923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900" y="0"/>
              <a:ext cx="609923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610793" y="0"/>
              <a:ext cx="608281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A400">
                <a:alpha val="2509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1219044" y="0"/>
              <a:ext cx="609953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1828968" y="0"/>
              <a:ext cx="609923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2438861" y="0"/>
              <a:ext cx="609953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900" y="322545"/>
              <a:ext cx="609923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610793" y="643324"/>
              <a:ext cx="608281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3048778" y="863"/>
              <a:ext cx="609923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3658671" y="321642"/>
              <a:ext cx="608281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1219044" y="322545"/>
              <a:ext cx="609953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A400">
                <a:alpha val="2509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4266922" y="863"/>
              <a:ext cx="609953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900" y="0"/>
              <a:ext cx="609923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610793" y="0"/>
              <a:ext cx="608281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1219044" y="0"/>
              <a:ext cx="609953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4266958" y="0"/>
              <a:ext cx="609923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3657035" y="0"/>
              <a:ext cx="609923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0" name="Google Shape;210;p6"/>
            <p:cNvSpPr/>
            <p:nvPr/>
          </p:nvSpPr>
          <p:spPr>
            <a:xfrm>
              <a:off x="3048784" y="0"/>
              <a:ext cx="608281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A400">
                <a:alpha val="2509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2438861" y="0"/>
              <a:ext cx="609953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3047936" y="321645"/>
              <a:ext cx="609923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>
                <a:alpha val="2509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3" name="Google Shape;213;p6"/>
            <p:cNvSpPr/>
            <p:nvPr/>
          </p:nvSpPr>
          <p:spPr>
            <a:xfrm flipH="1">
              <a:off x="3658935" y="643332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4" name="Google Shape;214;p6"/>
            <p:cNvSpPr/>
            <p:nvPr/>
          </p:nvSpPr>
          <p:spPr>
            <a:xfrm flipH="1">
              <a:off x="1219312" y="643329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1222480" y="965020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1834119" y="1921382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17" name="Google Shape;217;p6"/>
          <p:cNvSpPr txBox="1"/>
          <p:nvPr>
            <p:ph type="body" idx="1"/>
          </p:nvPr>
        </p:nvSpPr>
        <p:spPr>
          <a:xfrm>
            <a:off x="2528350" y="1552150"/>
            <a:ext cx="5497800" cy="29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◂"/>
              <a:defRPr sz="3000" i="1"/>
            </a:lvl1pPr>
            <a:lvl2pPr marL="914400" lvl="1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◂"/>
              <a:defRPr sz="3000" i="1"/>
            </a:lvl2pPr>
            <a:lvl3pPr marL="1371600" lvl="2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◂"/>
              <a:defRPr sz="3000" i="1"/>
            </a:lvl3pPr>
            <a:lvl4pPr marL="1828800" lvl="3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◂"/>
              <a:defRPr sz="3000" i="1"/>
            </a:lvl4pPr>
            <a:lvl5pPr marL="2286000" lvl="4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5pPr>
            <a:lvl6pPr marL="2743200" lvl="5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6pPr>
            <a:lvl7pPr marL="3200400" lvl="6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 i="1"/>
            </a:lvl7pPr>
            <a:lvl8pPr marL="3657600" lvl="7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8pPr>
            <a:lvl9pPr marL="4114800" lvl="8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9pPr>
          </a:lstStyle>
          <a:p/>
        </p:txBody>
      </p:sp>
      <p:sp>
        <p:nvSpPr>
          <p:cNvPr id="218" name="Google Shape;218;p6"/>
          <p:cNvSpPr txBox="1"/>
          <p:nvPr/>
        </p:nvSpPr>
        <p:spPr>
          <a:xfrm>
            <a:off x="1295501" y="1558650"/>
            <a:ext cx="7359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 panose="020B0604020202020204"/>
              <a:buNone/>
            </a:pPr>
            <a:r>
              <a:rPr lang="en-US" sz="6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60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6"/>
          <p:cNvSpPr txBox="1"/>
          <p:nvPr>
            <p:ph type="sldNum" idx="12"/>
          </p:nvPr>
        </p:nvSpPr>
        <p:spPr>
          <a:xfrm>
            <a:off x="854332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220" name="Google Shape;220;p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4200" y="4818263"/>
            <a:ext cx="3279475" cy="25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simple">
  <p:cSld name="TITLE_1_1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7"/>
          <p:cNvGrpSpPr/>
          <p:nvPr/>
        </p:nvGrpSpPr>
        <p:grpSpPr>
          <a:xfrm flipH="1">
            <a:off x="7912256" y="25"/>
            <a:ext cx="1231611" cy="1654639"/>
            <a:chOff x="-4" y="44345"/>
            <a:chExt cx="1224752" cy="1599767"/>
          </a:xfrm>
        </p:grpSpPr>
        <p:sp>
          <p:nvSpPr>
            <p:cNvPr id="223" name="Google Shape;223;p7"/>
            <p:cNvSpPr/>
            <p:nvPr/>
          </p:nvSpPr>
          <p:spPr>
            <a:xfrm flipH="1">
              <a:off x="-4" y="357400"/>
              <a:ext cx="1214076" cy="1286712"/>
            </a:xfrm>
            <a:custGeom>
              <a:avLst/>
              <a:gdLst/>
              <a:ahLst/>
              <a:cxnLst/>
              <a:rect l="l" t="t" r="r" b="b"/>
              <a:pathLst>
                <a:path w="40799" h="40072" extrusionOk="0">
                  <a:moveTo>
                    <a:pt x="40798" y="0"/>
                  </a:moveTo>
                  <a:lnTo>
                    <a:pt x="1" y="20036"/>
                  </a:lnTo>
                  <a:lnTo>
                    <a:pt x="40798" y="40072"/>
                  </a:lnTo>
                  <a:lnTo>
                    <a:pt x="40798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3180" y="44345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25" name="Google Shape;225;p7"/>
            <p:cNvSpPr/>
            <p:nvPr/>
          </p:nvSpPr>
          <p:spPr>
            <a:xfrm>
              <a:off x="614819" y="1000707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26" name="Google Shape;226;p7"/>
          <p:cNvSpPr txBox="1"/>
          <p:nvPr>
            <p:ph type="sldNum" idx="12"/>
          </p:nvPr>
        </p:nvSpPr>
        <p:spPr>
          <a:xfrm>
            <a:off x="854332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27" name="Google Shape;227;p7"/>
          <p:cNvSpPr txBox="1"/>
          <p:nvPr>
            <p:ph type="title"/>
          </p:nvPr>
        </p:nvSpPr>
        <p:spPr>
          <a:xfrm>
            <a:off x="953550" y="799300"/>
            <a:ext cx="72369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28" name="Google Shape;228;p7"/>
          <p:cNvSpPr txBox="1"/>
          <p:nvPr>
            <p:ph type="body" idx="1"/>
          </p:nvPr>
        </p:nvSpPr>
        <p:spPr>
          <a:xfrm>
            <a:off x="953550" y="1613275"/>
            <a:ext cx="7236900" cy="29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◂"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◂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◂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◂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pic>
        <p:nvPicPr>
          <p:cNvPr id="229" name="Google Shape;229;p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4200" y="4818263"/>
            <a:ext cx="3279475" cy="25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8"/>
          <p:cNvGrpSpPr/>
          <p:nvPr/>
        </p:nvGrpSpPr>
        <p:grpSpPr>
          <a:xfrm>
            <a:off x="4894945" y="-11"/>
            <a:ext cx="4251603" cy="5146815"/>
            <a:chOff x="4894945" y="-11"/>
            <a:chExt cx="4251603" cy="5146815"/>
          </a:xfrm>
        </p:grpSpPr>
        <p:sp>
          <p:nvSpPr>
            <p:cNvPr id="232" name="Google Shape;232;p8"/>
            <p:cNvSpPr/>
            <p:nvPr/>
          </p:nvSpPr>
          <p:spPr>
            <a:xfrm>
              <a:off x="6108962" y="4182670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A400">
                <a:alpha val="2509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6716818" y="386009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7324645" y="353931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7324645" y="4182670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7932502" y="64331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8538692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7932502" y="1286669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>
                <a:alpha val="2509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7932502" y="3216737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8538692" y="353931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6108962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6716818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>
                <a:alpha val="2509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7324645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7932502" y="-11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8538692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4894945" y="386009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6108962" y="3860093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5502772" y="4182670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9990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7324645" y="3216737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6716818" y="353931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9990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6716818" y="4182670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9990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2" name="Google Shape;252;p8"/>
            <p:cNvSpPr/>
            <p:nvPr/>
          </p:nvSpPr>
          <p:spPr>
            <a:xfrm>
              <a:off x="7932502" y="32253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20037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7932502" y="965890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20037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7932502" y="2895958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0"/>
                  </a:moveTo>
                  <a:lnTo>
                    <a:pt x="0" y="9990"/>
                  </a:lnTo>
                  <a:lnTo>
                    <a:pt x="20371" y="2003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7932492" y="3538418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6108962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6716818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6716818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7324645" y="4503448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8538692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8538692" y="4503448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5502772" y="643313"/>
              <a:ext cx="3643776" cy="3860168"/>
            </a:xfrm>
            <a:custGeom>
              <a:avLst/>
              <a:gdLst/>
              <a:ahLst/>
              <a:cxnLst/>
              <a:rect l="l" t="t" r="r" b="b"/>
              <a:pathLst>
                <a:path w="122449" h="120217" extrusionOk="0">
                  <a:moveTo>
                    <a:pt x="1" y="1"/>
                  </a:moveTo>
                  <a:lnTo>
                    <a:pt x="1" y="120216"/>
                  </a:lnTo>
                  <a:lnTo>
                    <a:pt x="122449" y="6010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3" name="Google Shape;263;p8"/>
            <p:cNvSpPr/>
            <p:nvPr/>
          </p:nvSpPr>
          <p:spPr>
            <a:xfrm>
              <a:off x="7324658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7324658" y="965890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6716831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6716831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7324658" y="1286669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7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7324658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269" name="Google Shape;269;p8"/>
          <p:cNvGrpSpPr/>
          <p:nvPr/>
        </p:nvGrpSpPr>
        <p:grpSpPr>
          <a:xfrm>
            <a:off x="-6" y="-11"/>
            <a:ext cx="1821903" cy="1609289"/>
            <a:chOff x="608719" y="-11"/>
            <a:chExt cx="1821903" cy="1609289"/>
          </a:xfrm>
        </p:grpSpPr>
        <p:sp>
          <p:nvSpPr>
            <p:cNvPr id="270" name="Google Shape;270;p8"/>
            <p:cNvSpPr/>
            <p:nvPr/>
          </p:nvSpPr>
          <p:spPr>
            <a:xfrm>
              <a:off x="608719" y="32253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608719" y="965890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2" name="Google Shape;272;p8"/>
            <p:cNvSpPr/>
            <p:nvPr/>
          </p:nvSpPr>
          <p:spPr>
            <a:xfrm>
              <a:off x="1822766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>
                <a:alpha val="2509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3" name="Google Shape;273;p8"/>
            <p:cNvSpPr/>
            <p:nvPr/>
          </p:nvSpPr>
          <p:spPr>
            <a:xfrm>
              <a:off x="1214909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1822766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608719" y="64331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1214909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608719" y="-11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1214909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79" name="Google Shape;279;p8"/>
          <p:cNvSpPr txBox="1"/>
          <p:nvPr>
            <p:ph type="title"/>
          </p:nvPr>
        </p:nvSpPr>
        <p:spPr>
          <a:xfrm>
            <a:off x="742725" y="1652750"/>
            <a:ext cx="38922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80" name="Google Shape;280;p8"/>
          <p:cNvSpPr txBox="1"/>
          <p:nvPr>
            <p:ph type="body" idx="1"/>
          </p:nvPr>
        </p:nvSpPr>
        <p:spPr>
          <a:xfrm>
            <a:off x="742725" y="2227229"/>
            <a:ext cx="3892200" cy="22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◂"/>
              <a:defRPr sz="2000"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◂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◂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◂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281" name="Google Shape;281;p8"/>
          <p:cNvSpPr txBox="1"/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282" name="Google Shape;282;p8"/>
          <p:cNvSpPr/>
          <p:nvPr/>
        </p:nvSpPr>
        <p:spPr>
          <a:xfrm>
            <a:off x="8538692" y="4825993"/>
            <a:ext cx="607856" cy="320811"/>
          </a:xfrm>
          <a:custGeom>
            <a:avLst/>
            <a:gdLst/>
            <a:ahLst/>
            <a:cxnLst/>
            <a:rect l="l" t="t" r="r" b="b"/>
            <a:pathLst>
              <a:path w="20427" h="9991" extrusionOk="0">
                <a:moveTo>
                  <a:pt x="0" y="1"/>
                </a:moveTo>
                <a:lnTo>
                  <a:pt x="0" y="9991"/>
                </a:lnTo>
                <a:lnTo>
                  <a:pt x="20427" y="9991"/>
                </a:lnTo>
                <a:lnTo>
                  <a:pt x="0" y="1"/>
                </a:lnTo>
                <a:close/>
              </a:path>
            </a:pathLst>
          </a:cu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83" name="Google Shape;283;p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4200" y="4818263"/>
            <a:ext cx="3279475" cy="25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+ 2 columns">
  <p:cSld name="TITLE_AND_TWO_COLUMNS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9"/>
          <p:cNvGrpSpPr/>
          <p:nvPr/>
        </p:nvGrpSpPr>
        <p:grpSpPr>
          <a:xfrm>
            <a:off x="6714243" y="4182670"/>
            <a:ext cx="2429755" cy="964134"/>
            <a:chOff x="6714243" y="4182670"/>
            <a:chExt cx="2429755" cy="964134"/>
          </a:xfrm>
        </p:grpSpPr>
        <p:sp>
          <p:nvSpPr>
            <p:cNvPr id="286" name="Google Shape;286;p9"/>
            <p:cNvSpPr/>
            <p:nvPr/>
          </p:nvSpPr>
          <p:spPr>
            <a:xfrm>
              <a:off x="8536142" y="4182670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7" name="Google Shape;287;p9"/>
            <p:cNvSpPr/>
            <p:nvPr/>
          </p:nvSpPr>
          <p:spPr>
            <a:xfrm>
              <a:off x="7322095" y="4825993"/>
              <a:ext cx="607886" cy="320811"/>
            </a:xfrm>
            <a:custGeom>
              <a:avLst/>
              <a:gdLst/>
              <a:ahLst/>
              <a:cxnLst/>
              <a:rect l="l" t="t" r="r" b="b"/>
              <a:pathLst>
                <a:path w="20428" h="9991" extrusionOk="0">
                  <a:moveTo>
                    <a:pt x="1" y="1"/>
                  </a:moveTo>
                  <a:lnTo>
                    <a:pt x="1" y="9991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8" name="Google Shape;288;p9"/>
            <p:cNvSpPr/>
            <p:nvPr/>
          </p:nvSpPr>
          <p:spPr>
            <a:xfrm>
              <a:off x="7929952" y="4503448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9" name="Google Shape;289;p9"/>
            <p:cNvSpPr/>
            <p:nvPr/>
          </p:nvSpPr>
          <p:spPr>
            <a:xfrm>
              <a:off x="8536142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0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0" name="Google Shape;290;p9"/>
            <p:cNvSpPr/>
            <p:nvPr/>
          </p:nvSpPr>
          <p:spPr>
            <a:xfrm>
              <a:off x="7322095" y="4503448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7929952" y="4825993"/>
              <a:ext cx="606220" cy="320811"/>
            </a:xfrm>
            <a:custGeom>
              <a:avLst/>
              <a:gdLst/>
              <a:ahLst/>
              <a:cxnLst/>
              <a:rect l="l" t="t" r="r" b="b"/>
              <a:pathLst>
                <a:path w="20372" h="9991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9991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2" name="Google Shape;292;p9"/>
            <p:cNvSpPr/>
            <p:nvPr/>
          </p:nvSpPr>
          <p:spPr>
            <a:xfrm>
              <a:off x="8536142" y="4503448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3" name="Google Shape;293;p9"/>
            <p:cNvSpPr/>
            <p:nvPr/>
          </p:nvSpPr>
          <p:spPr>
            <a:xfrm>
              <a:off x="6714243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443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94" name="Google Shape;294;p9"/>
          <p:cNvSpPr txBox="1"/>
          <p:nvPr>
            <p:ph type="title"/>
          </p:nvPr>
        </p:nvSpPr>
        <p:spPr>
          <a:xfrm>
            <a:off x="1320025" y="847350"/>
            <a:ext cx="64557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95" name="Google Shape;295;p9"/>
          <p:cNvSpPr txBox="1"/>
          <p:nvPr>
            <p:ph type="body" idx="1"/>
          </p:nvPr>
        </p:nvSpPr>
        <p:spPr>
          <a:xfrm>
            <a:off x="1320025" y="1582625"/>
            <a:ext cx="31335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◂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6" name="Google Shape;296;p9"/>
          <p:cNvSpPr txBox="1"/>
          <p:nvPr>
            <p:ph type="body" idx="2"/>
          </p:nvPr>
        </p:nvSpPr>
        <p:spPr>
          <a:xfrm>
            <a:off x="4642177" y="1582625"/>
            <a:ext cx="31335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◂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97" name="Google Shape;297;p9"/>
          <p:cNvSpPr txBox="1"/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grpSp>
        <p:nvGrpSpPr>
          <p:cNvPr id="298" name="Google Shape;298;p9"/>
          <p:cNvGrpSpPr/>
          <p:nvPr/>
        </p:nvGrpSpPr>
        <p:grpSpPr>
          <a:xfrm>
            <a:off x="-6" y="-11"/>
            <a:ext cx="1823599" cy="1286764"/>
            <a:chOff x="-6" y="-11"/>
            <a:chExt cx="1823599" cy="1286764"/>
          </a:xfrm>
        </p:grpSpPr>
        <p:grpSp>
          <p:nvGrpSpPr>
            <p:cNvPr id="299" name="Google Shape;299;p9"/>
            <p:cNvGrpSpPr/>
            <p:nvPr/>
          </p:nvGrpSpPr>
          <p:grpSpPr>
            <a:xfrm>
              <a:off x="-6" y="-11"/>
              <a:ext cx="1215728" cy="1286764"/>
              <a:chOff x="608719" y="322514"/>
              <a:chExt cx="1215728" cy="1286764"/>
            </a:xfrm>
          </p:grpSpPr>
          <p:sp>
            <p:nvSpPr>
              <p:cNvPr id="300" name="Google Shape;300;p9"/>
              <p:cNvSpPr/>
              <p:nvPr/>
            </p:nvSpPr>
            <p:spPr>
              <a:xfrm>
                <a:off x="608719" y="322534"/>
                <a:ext cx="606220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372" h="20037" extrusionOk="0">
                    <a:moveTo>
                      <a:pt x="1" y="1"/>
                    </a:moveTo>
                    <a:lnTo>
                      <a:pt x="1" y="20037"/>
                    </a:lnTo>
                    <a:lnTo>
                      <a:pt x="20372" y="999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806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1" name="Google Shape;301;p9"/>
              <p:cNvSpPr/>
              <p:nvPr/>
            </p:nvSpPr>
            <p:spPr>
              <a:xfrm>
                <a:off x="608719" y="965890"/>
                <a:ext cx="606220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372" h="20037" extrusionOk="0">
                    <a:moveTo>
                      <a:pt x="1" y="1"/>
                    </a:moveTo>
                    <a:lnTo>
                      <a:pt x="1" y="20037"/>
                    </a:lnTo>
                    <a:lnTo>
                      <a:pt x="20372" y="999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C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2" name="Google Shape;302;p9"/>
              <p:cNvSpPr/>
              <p:nvPr/>
            </p:nvSpPr>
            <p:spPr>
              <a:xfrm>
                <a:off x="1216591" y="322514"/>
                <a:ext cx="607856" cy="322577"/>
              </a:xfrm>
              <a:custGeom>
                <a:avLst/>
                <a:gdLst/>
                <a:ahLst/>
                <a:cxnLst/>
                <a:rect l="l" t="t" r="r" b="b"/>
                <a:pathLst>
                  <a:path w="20427" h="10046" extrusionOk="0">
                    <a:moveTo>
                      <a:pt x="0" y="0"/>
                    </a:moveTo>
                    <a:lnTo>
                      <a:pt x="0" y="10046"/>
                    </a:lnTo>
                    <a:lnTo>
                      <a:pt x="20427" y="0"/>
                    </a:lnTo>
                    <a:close/>
                  </a:path>
                </a:pathLst>
              </a:custGeom>
              <a:solidFill>
                <a:srgbClr val="FFC800">
                  <a:alpha val="25098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3" name="Google Shape;303;p9"/>
              <p:cNvSpPr/>
              <p:nvPr/>
            </p:nvSpPr>
            <p:spPr>
              <a:xfrm>
                <a:off x="608719" y="643313"/>
                <a:ext cx="606220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372" h="20037" extrusionOk="0">
                    <a:moveTo>
                      <a:pt x="20372" y="1"/>
                    </a:moveTo>
                    <a:lnTo>
                      <a:pt x="1" y="10047"/>
                    </a:lnTo>
                    <a:lnTo>
                      <a:pt x="20372" y="20037"/>
                    </a:lnTo>
                    <a:lnTo>
                      <a:pt x="20372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4" name="Google Shape;304;p9"/>
              <p:cNvSpPr/>
              <p:nvPr/>
            </p:nvSpPr>
            <p:spPr>
              <a:xfrm>
                <a:off x="1214909" y="322534"/>
                <a:ext cx="607886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428" h="20037" extrusionOk="0">
                    <a:moveTo>
                      <a:pt x="20427" y="1"/>
                    </a:moveTo>
                    <a:lnTo>
                      <a:pt x="1" y="9991"/>
                    </a:lnTo>
                    <a:lnTo>
                      <a:pt x="20427" y="20037"/>
                    </a:lnTo>
                    <a:lnTo>
                      <a:pt x="20427" y="1"/>
                    </a:lnTo>
                    <a:close/>
                  </a:path>
                </a:pathLst>
              </a:custGeom>
              <a:solidFill>
                <a:srgbClr val="F646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05" name="Google Shape;305;p9"/>
              <p:cNvSpPr/>
              <p:nvPr/>
            </p:nvSpPr>
            <p:spPr>
              <a:xfrm>
                <a:off x="608734" y="322514"/>
                <a:ext cx="607886" cy="322577"/>
              </a:xfrm>
              <a:custGeom>
                <a:avLst/>
                <a:gdLst/>
                <a:ahLst/>
                <a:cxnLst/>
                <a:rect l="l" t="t" r="r" b="b"/>
                <a:pathLst>
                  <a:path w="20428" h="10046" extrusionOk="0">
                    <a:moveTo>
                      <a:pt x="1" y="0"/>
                    </a:moveTo>
                    <a:lnTo>
                      <a:pt x="20427" y="10046"/>
                    </a:lnTo>
                    <a:lnTo>
                      <a:pt x="20427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sp>
          <p:nvSpPr>
            <p:cNvPr id="306" name="Google Shape;306;p9"/>
            <p:cNvSpPr/>
            <p:nvPr/>
          </p:nvSpPr>
          <p:spPr>
            <a:xfrm flipH="1">
              <a:off x="1215737" y="0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307" name="Google Shape;307;p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4200" y="4818263"/>
            <a:ext cx="3279475" cy="25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p10"/>
          <p:cNvGrpSpPr/>
          <p:nvPr/>
        </p:nvGrpSpPr>
        <p:grpSpPr>
          <a:xfrm>
            <a:off x="0" y="4191440"/>
            <a:ext cx="9143992" cy="965968"/>
            <a:chOff x="0" y="4191440"/>
            <a:chExt cx="9143992" cy="965968"/>
          </a:xfrm>
        </p:grpSpPr>
        <p:sp>
          <p:nvSpPr>
            <p:cNvPr id="310" name="Google Shape;310;p10"/>
            <p:cNvSpPr/>
            <p:nvPr/>
          </p:nvSpPr>
          <p:spPr>
            <a:xfrm rot="10800000" flipH="1">
              <a:off x="6708419" y="4191440"/>
              <a:ext cx="609929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311" name="Google Shape;311;p10"/>
            <p:cNvGrpSpPr/>
            <p:nvPr/>
          </p:nvGrpSpPr>
          <p:grpSpPr>
            <a:xfrm rot="10800000" flipH="1">
              <a:off x="0" y="4191452"/>
              <a:ext cx="9143992" cy="965956"/>
              <a:chOff x="900" y="-12"/>
              <a:chExt cx="9143992" cy="965956"/>
            </a:xfrm>
          </p:grpSpPr>
          <p:sp>
            <p:nvSpPr>
              <p:cNvPr id="312" name="Google Shape;312;p10"/>
              <p:cNvSpPr/>
              <p:nvPr/>
            </p:nvSpPr>
            <p:spPr>
              <a:xfrm>
                <a:off x="5488830" y="322543"/>
                <a:ext cx="608257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372" h="20037" extrusionOk="0">
                    <a:moveTo>
                      <a:pt x="1" y="1"/>
                    </a:moveTo>
                    <a:lnTo>
                      <a:pt x="1" y="20037"/>
                    </a:lnTo>
                    <a:lnTo>
                      <a:pt x="20372" y="999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13" name="Google Shape;313;p10"/>
              <p:cNvSpPr/>
              <p:nvPr/>
            </p:nvSpPr>
            <p:spPr>
              <a:xfrm>
                <a:off x="8536629" y="863"/>
                <a:ext cx="608257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372" h="20037" extrusionOk="0">
                    <a:moveTo>
                      <a:pt x="1" y="1"/>
                    </a:moveTo>
                    <a:lnTo>
                      <a:pt x="1" y="20037"/>
                    </a:lnTo>
                    <a:lnTo>
                      <a:pt x="20372" y="999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806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14" name="Google Shape;314;p10"/>
              <p:cNvSpPr/>
              <p:nvPr/>
            </p:nvSpPr>
            <p:spPr>
              <a:xfrm>
                <a:off x="4878953" y="0"/>
                <a:ext cx="609899" cy="643356"/>
              </a:xfrm>
              <a:custGeom>
                <a:avLst/>
                <a:gdLst/>
                <a:ahLst/>
                <a:cxnLst/>
                <a:rect l="l" t="t" r="r" b="b"/>
                <a:pathLst>
                  <a:path w="20427" h="20036" extrusionOk="0">
                    <a:moveTo>
                      <a:pt x="0" y="0"/>
                    </a:moveTo>
                    <a:lnTo>
                      <a:pt x="0" y="20036"/>
                    </a:lnTo>
                    <a:lnTo>
                      <a:pt x="20427" y="100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15" name="Google Shape;315;p10"/>
              <p:cNvSpPr/>
              <p:nvPr/>
            </p:nvSpPr>
            <p:spPr>
              <a:xfrm>
                <a:off x="5488830" y="0"/>
                <a:ext cx="608257" cy="322577"/>
              </a:xfrm>
              <a:custGeom>
                <a:avLst/>
                <a:gdLst/>
                <a:ahLst/>
                <a:cxnLst/>
                <a:rect l="l" t="t" r="r" b="b"/>
                <a:pathLst>
                  <a:path w="20372" h="10046" extrusionOk="0">
                    <a:moveTo>
                      <a:pt x="1" y="0"/>
                    </a:moveTo>
                    <a:lnTo>
                      <a:pt x="1" y="10046"/>
                    </a:lnTo>
                    <a:lnTo>
                      <a:pt x="20372" y="0"/>
                    </a:lnTo>
                    <a:close/>
                  </a:path>
                </a:pathLst>
              </a:custGeom>
              <a:solidFill>
                <a:srgbClr val="FFC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16" name="Google Shape;316;p10"/>
              <p:cNvSpPr/>
              <p:nvPr/>
            </p:nvSpPr>
            <p:spPr>
              <a:xfrm>
                <a:off x="6097065" y="0"/>
                <a:ext cx="609929" cy="643356"/>
              </a:xfrm>
              <a:custGeom>
                <a:avLst/>
                <a:gdLst/>
                <a:ahLst/>
                <a:cxnLst/>
                <a:rect l="l" t="t" r="r" b="b"/>
                <a:pathLst>
                  <a:path w="20428" h="20036" extrusionOk="0">
                    <a:moveTo>
                      <a:pt x="1" y="0"/>
                    </a:moveTo>
                    <a:lnTo>
                      <a:pt x="1" y="20036"/>
                    </a:lnTo>
                    <a:lnTo>
                      <a:pt x="20427" y="1004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17" name="Google Shape;317;p10"/>
              <p:cNvSpPr/>
              <p:nvPr/>
            </p:nvSpPr>
            <p:spPr>
              <a:xfrm>
                <a:off x="6706973" y="0"/>
                <a:ext cx="609899" cy="322577"/>
              </a:xfrm>
              <a:custGeom>
                <a:avLst/>
                <a:gdLst/>
                <a:ahLst/>
                <a:cxnLst/>
                <a:rect l="l" t="t" r="r" b="b"/>
                <a:pathLst>
                  <a:path w="20427" h="10046" extrusionOk="0">
                    <a:moveTo>
                      <a:pt x="0" y="0"/>
                    </a:moveTo>
                    <a:lnTo>
                      <a:pt x="0" y="10046"/>
                    </a:lnTo>
                    <a:lnTo>
                      <a:pt x="20427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18" name="Google Shape;318;p10"/>
              <p:cNvSpPr/>
              <p:nvPr/>
            </p:nvSpPr>
            <p:spPr>
              <a:xfrm>
                <a:off x="7316850" y="0"/>
                <a:ext cx="609929" cy="643356"/>
              </a:xfrm>
              <a:custGeom>
                <a:avLst/>
                <a:gdLst/>
                <a:ahLst/>
                <a:cxnLst/>
                <a:rect l="l" t="t" r="r" b="b"/>
                <a:pathLst>
                  <a:path w="20428" h="20036" extrusionOk="0">
                    <a:moveTo>
                      <a:pt x="1" y="0"/>
                    </a:moveTo>
                    <a:lnTo>
                      <a:pt x="1" y="20036"/>
                    </a:lnTo>
                    <a:lnTo>
                      <a:pt x="20427" y="1004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646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19" name="Google Shape;319;p10"/>
              <p:cNvSpPr/>
              <p:nvPr/>
            </p:nvSpPr>
            <p:spPr>
              <a:xfrm>
                <a:off x="4878953" y="322543"/>
                <a:ext cx="609899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427" h="20037" extrusionOk="0">
                    <a:moveTo>
                      <a:pt x="20427" y="1"/>
                    </a:moveTo>
                    <a:lnTo>
                      <a:pt x="0" y="9991"/>
                    </a:lnTo>
                    <a:lnTo>
                      <a:pt x="20427" y="20037"/>
                    </a:lnTo>
                    <a:lnTo>
                      <a:pt x="20427" y="1"/>
                    </a:lnTo>
                    <a:close/>
                  </a:path>
                </a:pathLst>
              </a:custGeom>
              <a:solidFill>
                <a:srgbClr val="F646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20" name="Google Shape;320;p10"/>
              <p:cNvSpPr/>
              <p:nvPr/>
            </p:nvSpPr>
            <p:spPr>
              <a:xfrm>
                <a:off x="7926751" y="863"/>
                <a:ext cx="609899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427" h="20037" extrusionOk="0">
                    <a:moveTo>
                      <a:pt x="20427" y="1"/>
                    </a:moveTo>
                    <a:lnTo>
                      <a:pt x="0" y="9991"/>
                    </a:lnTo>
                    <a:lnTo>
                      <a:pt x="20427" y="20037"/>
                    </a:lnTo>
                    <a:lnTo>
                      <a:pt x="20427" y="1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21" name="Google Shape;321;p10"/>
              <p:cNvSpPr/>
              <p:nvPr/>
            </p:nvSpPr>
            <p:spPr>
              <a:xfrm>
                <a:off x="8536629" y="321640"/>
                <a:ext cx="608257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372" h="20037" extrusionOk="0">
                    <a:moveTo>
                      <a:pt x="20372" y="1"/>
                    </a:moveTo>
                    <a:lnTo>
                      <a:pt x="1" y="10047"/>
                    </a:lnTo>
                    <a:lnTo>
                      <a:pt x="20372" y="20037"/>
                    </a:lnTo>
                    <a:lnTo>
                      <a:pt x="20372" y="1"/>
                    </a:lnTo>
                    <a:close/>
                  </a:path>
                </a:pathLst>
              </a:custGeom>
              <a:solidFill>
                <a:srgbClr val="F646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22" name="Google Shape;322;p10"/>
              <p:cNvSpPr/>
              <p:nvPr/>
            </p:nvSpPr>
            <p:spPr>
              <a:xfrm>
                <a:off x="1219440" y="322556"/>
                <a:ext cx="609929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428" h="20037" extrusionOk="0">
                    <a:moveTo>
                      <a:pt x="20427" y="1"/>
                    </a:moveTo>
                    <a:lnTo>
                      <a:pt x="1" y="9991"/>
                    </a:lnTo>
                    <a:lnTo>
                      <a:pt x="20427" y="20037"/>
                    </a:lnTo>
                    <a:lnTo>
                      <a:pt x="20427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23" name="Google Shape;323;p10"/>
              <p:cNvSpPr/>
              <p:nvPr/>
            </p:nvSpPr>
            <p:spPr>
              <a:xfrm>
                <a:off x="7316037" y="321641"/>
                <a:ext cx="609929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428" h="20037" extrusionOk="0">
                    <a:moveTo>
                      <a:pt x="20427" y="1"/>
                    </a:moveTo>
                    <a:lnTo>
                      <a:pt x="1" y="9991"/>
                    </a:lnTo>
                    <a:lnTo>
                      <a:pt x="20427" y="20037"/>
                    </a:lnTo>
                    <a:lnTo>
                      <a:pt x="20427" y="1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24" name="Google Shape;324;p10"/>
              <p:cNvSpPr/>
              <p:nvPr/>
            </p:nvSpPr>
            <p:spPr>
              <a:xfrm>
                <a:off x="4878953" y="0"/>
                <a:ext cx="609899" cy="322577"/>
              </a:xfrm>
              <a:custGeom>
                <a:avLst/>
                <a:gdLst/>
                <a:ahLst/>
                <a:cxnLst/>
                <a:rect l="l" t="t" r="r" b="b"/>
                <a:pathLst>
                  <a:path w="20427" h="10046" extrusionOk="0">
                    <a:moveTo>
                      <a:pt x="0" y="0"/>
                    </a:moveTo>
                    <a:lnTo>
                      <a:pt x="20427" y="10046"/>
                    </a:lnTo>
                    <a:lnTo>
                      <a:pt x="20427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25" name="Google Shape;325;p10"/>
              <p:cNvSpPr/>
              <p:nvPr/>
            </p:nvSpPr>
            <p:spPr>
              <a:xfrm>
                <a:off x="5488830" y="0"/>
                <a:ext cx="608257" cy="643356"/>
              </a:xfrm>
              <a:custGeom>
                <a:avLst/>
                <a:gdLst/>
                <a:ahLst/>
                <a:cxnLst/>
                <a:rect l="l" t="t" r="r" b="b"/>
                <a:pathLst>
                  <a:path w="20372" h="20036" extrusionOk="0">
                    <a:moveTo>
                      <a:pt x="20372" y="0"/>
                    </a:moveTo>
                    <a:lnTo>
                      <a:pt x="1" y="10046"/>
                    </a:lnTo>
                    <a:lnTo>
                      <a:pt x="20372" y="20036"/>
                    </a:lnTo>
                    <a:lnTo>
                      <a:pt x="20372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EFEFE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26" name="Google Shape;326;p10"/>
              <p:cNvSpPr/>
              <p:nvPr/>
            </p:nvSpPr>
            <p:spPr>
              <a:xfrm>
                <a:off x="6097065" y="0"/>
                <a:ext cx="609929" cy="322577"/>
              </a:xfrm>
              <a:custGeom>
                <a:avLst/>
                <a:gdLst/>
                <a:ahLst/>
                <a:cxnLst/>
                <a:rect l="l" t="t" r="r" b="b"/>
                <a:pathLst>
                  <a:path w="20428" h="10046" extrusionOk="0">
                    <a:moveTo>
                      <a:pt x="1" y="0"/>
                    </a:moveTo>
                    <a:lnTo>
                      <a:pt x="20427" y="10046"/>
                    </a:lnTo>
                    <a:lnTo>
                      <a:pt x="20427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27" name="Google Shape;327;p10"/>
              <p:cNvSpPr/>
              <p:nvPr/>
            </p:nvSpPr>
            <p:spPr>
              <a:xfrm>
                <a:off x="8534993" y="0"/>
                <a:ext cx="609899" cy="322577"/>
              </a:xfrm>
              <a:custGeom>
                <a:avLst/>
                <a:gdLst/>
                <a:ahLst/>
                <a:cxnLst/>
                <a:rect l="l" t="t" r="r" b="b"/>
                <a:pathLst>
                  <a:path w="20427" h="10046" extrusionOk="0">
                    <a:moveTo>
                      <a:pt x="0" y="0"/>
                    </a:moveTo>
                    <a:lnTo>
                      <a:pt x="20427" y="10046"/>
                    </a:lnTo>
                    <a:lnTo>
                      <a:pt x="20427" y="0"/>
                    </a:lnTo>
                    <a:close/>
                  </a:path>
                </a:pathLst>
              </a:custGeom>
              <a:solidFill>
                <a:srgbClr val="FFC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28" name="Google Shape;328;p10"/>
              <p:cNvSpPr/>
              <p:nvPr/>
            </p:nvSpPr>
            <p:spPr>
              <a:xfrm>
                <a:off x="7926757" y="0"/>
                <a:ext cx="608257" cy="322577"/>
              </a:xfrm>
              <a:custGeom>
                <a:avLst/>
                <a:gdLst/>
                <a:ahLst/>
                <a:cxnLst/>
                <a:rect l="l" t="t" r="r" b="b"/>
                <a:pathLst>
                  <a:path w="20372" h="10046" extrusionOk="0">
                    <a:moveTo>
                      <a:pt x="0" y="0"/>
                    </a:moveTo>
                    <a:lnTo>
                      <a:pt x="0" y="10046"/>
                    </a:lnTo>
                    <a:lnTo>
                      <a:pt x="20371" y="0"/>
                    </a:lnTo>
                    <a:close/>
                  </a:path>
                </a:pathLst>
              </a:custGeom>
              <a:solidFill>
                <a:srgbClr val="FFA400">
                  <a:alpha val="25098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29" name="Google Shape;329;p10"/>
              <p:cNvSpPr/>
              <p:nvPr/>
            </p:nvSpPr>
            <p:spPr>
              <a:xfrm>
                <a:off x="7925909" y="321643"/>
                <a:ext cx="609899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427" h="20037" extrusionOk="0">
                    <a:moveTo>
                      <a:pt x="0" y="1"/>
                    </a:moveTo>
                    <a:lnTo>
                      <a:pt x="0" y="20037"/>
                    </a:lnTo>
                    <a:lnTo>
                      <a:pt x="20427" y="99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C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30" name="Google Shape;330;p10"/>
              <p:cNvSpPr/>
              <p:nvPr/>
            </p:nvSpPr>
            <p:spPr>
              <a:xfrm>
                <a:off x="3658671" y="863"/>
                <a:ext cx="608257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372" h="20037" extrusionOk="0">
                    <a:moveTo>
                      <a:pt x="1" y="1"/>
                    </a:moveTo>
                    <a:lnTo>
                      <a:pt x="1" y="20037"/>
                    </a:lnTo>
                    <a:lnTo>
                      <a:pt x="20372" y="999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646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31" name="Google Shape;331;p10"/>
              <p:cNvSpPr/>
              <p:nvPr/>
            </p:nvSpPr>
            <p:spPr>
              <a:xfrm>
                <a:off x="4266922" y="321642"/>
                <a:ext cx="609929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428" h="20037" extrusionOk="0">
                    <a:moveTo>
                      <a:pt x="1" y="1"/>
                    </a:moveTo>
                    <a:lnTo>
                      <a:pt x="1" y="20037"/>
                    </a:lnTo>
                    <a:lnTo>
                      <a:pt x="20427" y="1004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32" name="Google Shape;332;p10"/>
              <p:cNvSpPr/>
              <p:nvPr/>
            </p:nvSpPr>
            <p:spPr>
              <a:xfrm>
                <a:off x="900" y="0"/>
                <a:ext cx="609899" cy="643356"/>
              </a:xfrm>
              <a:custGeom>
                <a:avLst/>
                <a:gdLst/>
                <a:ahLst/>
                <a:cxnLst/>
                <a:rect l="l" t="t" r="r" b="b"/>
                <a:pathLst>
                  <a:path w="20427" h="20036" extrusionOk="0">
                    <a:moveTo>
                      <a:pt x="0" y="0"/>
                    </a:moveTo>
                    <a:lnTo>
                      <a:pt x="0" y="20036"/>
                    </a:lnTo>
                    <a:lnTo>
                      <a:pt x="20427" y="100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33" name="Google Shape;333;p10"/>
              <p:cNvSpPr/>
              <p:nvPr/>
            </p:nvSpPr>
            <p:spPr>
              <a:xfrm>
                <a:off x="610793" y="0"/>
                <a:ext cx="608257" cy="322577"/>
              </a:xfrm>
              <a:custGeom>
                <a:avLst/>
                <a:gdLst/>
                <a:ahLst/>
                <a:cxnLst/>
                <a:rect l="l" t="t" r="r" b="b"/>
                <a:pathLst>
                  <a:path w="20372" h="10046" extrusionOk="0">
                    <a:moveTo>
                      <a:pt x="1" y="0"/>
                    </a:moveTo>
                    <a:lnTo>
                      <a:pt x="1" y="10046"/>
                    </a:lnTo>
                    <a:lnTo>
                      <a:pt x="20372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34" name="Google Shape;334;p10"/>
              <p:cNvSpPr/>
              <p:nvPr/>
            </p:nvSpPr>
            <p:spPr>
              <a:xfrm>
                <a:off x="1219044" y="0"/>
                <a:ext cx="609929" cy="643356"/>
              </a:xfrm>
              <a:custGeom>
                <a:avLst/>
                <a:gdLst/>
                <a:ahLst/>
                <a:cxnLst/>
                <a:rect l="l" t="t" r="r" b="b"/>
                <a:pathLst>
                  <a:path w="20428" h="20036" extrusionOk="0">
                    <a:moveTo>
                      <a:pt x="1" y="0"/>
                    </a:moveTo>
                    <a:lnTo>
                      <a:pt x="1" y="20036"/>
                    </a:lnTo>
                    <a:lnTo>
                      <a:pt x="20427" y="1004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646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35" name="Google Shape;335;p10"/>
              <p:cNvSpPr/>
              <p:nvPr/>
            </p:nvSpPr>
            <p:spPr>
              <a:xfrm>
                <a:off x="1828968" y="0"/>
                <a:ext cx="609899" cy="322577"/>
              </a:xfrm>
              <a:custGeom>
                <a:avLst/>
                <a:gdLst/>
                <a:ahLst/>
                <a:cxnLst/>
                <a:rect l="l" t="t" r="r" b="b"/>
                <a:pathLst>
                  <a:path w="20427" h="10046" extrusionOk="0">
                    <a:moveTo>
                      <a:pt x="0" y="0"/>
                    </a:moveTo>
                    <a:lnTo>
                      <a:pt x="0" y="10046"/>
                    </a:lnTo>
                    <a:lnTo>
                      <a:pt x="20427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36" name="Google Shape;336;p10"/>
              <p:cNvSpPr/>
              <p:nvPr/>
            </p:nvSpPr>
            <p:spPr>
              <a:xfrm>
                <a:off x="2438036" y="-12"/>
                <a:ext cx="609929" cy="643356"/>
              </a:xfrm>
              <a:custGeom>
                <a:avLst/>
                <a:gdLst/>
                <a:ahLst/>
                <a:cxnLst/>
                <a:rect l="l" t="t" r="r" b="b"/>
                <a:pathLst>
                  <a:path w="20428" h="20036" extrusionOk="0">
                    <a:moveTo>
                      <a:pt x="1" y="0"/>
                    </a:moveTo>
                    <a:lnTo>
                      <a:pt x="1" y="20036"/>
                    </a:lnTo>
                    <a:lnTo>
                      <a:pt x="20427" y="1004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646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37" name="Google Shape;337;p10"/>
              <p:cNvSpPr/>
              <p:nvPr/>
            </p:nvSpPr>
            <p:spPr>
              <a:xfrm>
                <a:off x="900" y="322545"/>
                <a:ext cx="609899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427" h="20037" extrusionOk="0">
                    <a:moveTo>
                      <a:pt x="20427" y="1"/>
                    </a:moveTo>
                    <a:lnTo>
                      <a:pt x="0" y="9991"/>
                    </a:lnTo>
                    <a:lnTo>
                      <a:pt x="20427" y="20037"/>
                    </a:lnTo>
                    <a:lnTo>
                      <a:pt x="20427" y="1"/>
                    </a:lnTo>
                    <a:close/>
                  </a:path>
                </a:pathLst>
              </a:custGeom>
              <a:solidFill>
                <a:srgbClr val="E806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38" name="Google Shape;338;p10"/>
              <p:cNvSpPr/>
              <p:nvPr/>
            </p:nvSpPr>
            <p:spPr>
              <a:xfrm>
                <a:off x="3048778" y="863"/>
                <a:ext cx="609899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427" h="20037" extrusionOk="0">
                    <a:moveTo>
                      <a:pt x="20427" y="1"/>
                    </a:moveTo>
                    <a:lnTo>
                      <a:pt x="0" y="9991"/>
                    </a:lnTo>
                    <a:lnTo>
                      <a:pt x="20427" y="20037"/>
                    </a:lnTo>
                    <a:lnTo>
                      <a:pt x="20427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39" name="Google Shape;339;p10"/>
              <p:cNvSpPr/>
              <p:nvPr/>
            </p:nvSpPr>
            <p:spPr>
              <a:xfrm>
                <a:off x="4266922" y="863"/>
                <a:ext cx="609929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428" h="20037" extrusionOk="0">
                    <a:moveTo>
                      <a:pt x="20427" y="1"/>
                    </a:moveTo>
                    <a:lnTo>
                      <a:pt x="1" y="9991"/>
                    </a:lnTo>
                    <a:lnTo>
                      <a:pt x="20427" y="20037"/>
                    </a:lnTo>
                    <a:lnTo>
                      <a:pt x="20427" y="1"/>
                    </a:lnTo>
                    <a:close/>
                  </a:path>
                </a:pathLst>
              </a:custGeom>
              <a:solidFill>
                <a:srgbClr val="FFA400">
                  <a:alpha val="25098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40" name="Google Shape;340;p10"/>
              <p:cNvSpPr/>
              <p:nvPr/>
            </p:nvSpPr>
            <p:spPr>
              <a:xfrm>
                <a:off x="900" y="0"/>
                <a:ext cx="609899" cy="322577"/>
              </a:xfrm>
              <a:custGeom>
                <a:avLst/>
                <a:gdLst/>
                <a:ahLst/>
                <a:cxnLst/>
                <a:rect l="l" t="t" r="r" b="b"/>
                <a:pathLst>
                  <a:path w="20427" h="10046" extrusionOk="0">
                    <a:moveTo>
                      <a:pt x="0" y="0"/>
                    </a:moveTo>
                    <a:lnTo>
                      <a:pt x="20427" y="10046"/>
                    </a:lnTo>
                    <a:lnTo>
                      <a:pt x="20427" y="0"/>
                    </a:lnTo>
                    <a:close/>
                  </a:path>
                </a:pathLst>
              </a:custGeom>
              <a:solidFill>
                <a:srgbClr val="FFA400">
                  <a:alpha val="25098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41" name="Google Shape;341;p10"/>
              <p:cNvSpPr/>
              <p:nvPr/>
            </p:nvSpPr>
            <p:spPr>
              <a:xfrm>
                <a:off x="610793" y="0"/>
                <a:ext cx="608257" cy="643356"/>
              </a:xfrm>
              <a:custGeom>
                <a:avLst/>
                <a:gdLst/>
                <a:ahLst/>
                <a:cxnLst/>
                <a:rect l="l" t="t" r="r" b="b"/>
                <a:pathLst>
                  <a:path w="20372" h="20036" extrusionOk="0">
                    <a:moveTo>
                      <a:pt x="20372" y="0"/>
                    </a:moveTo>
                    <a:lnTo>
                      <a:pt x="1" y="10046"/>
                    </a:lnTo>
                    <a:lnTo>
                      <a:pt x="20372" y="20036"/>
                    </a:lnTo>
                    <a:lnTo>
                      <a:pt x="20372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42" name="Google Shape;342;p10"/>
              <p:cNvSpPr/>
              <p:nvPr/>
            </p:nvSpPr>
            <p:spPr>
              <a:xfrm>
                <a:off x="1219044" y="0"/>
                <a:ext cx="609929" cy="322577"/>
              </a:xfrm>
              <a:custGeom>
                <a:avLst/>
                <a:gdLst/>
                <a:ahLst/>
                <a:cxnLst/>
                <a:rect l="l" t="t" r="r" b="b"/>
                <a:pathLst>
                  <a:path w="20428" h="10046" extrusionOk="0">
                    <a:moveTo>
                      <a:pt x="1" y="0"/>
                    </a:moveTo>
                    <a:lnTo>
                      <a:pt x="20427" y="10046"/>
                    </a:lnTo>
                    <a:lnTo>
                      <a:pt x="20427" y="0"/>
                    </a:lnTo>
                    <a:close/>
                  </a:path>
                </a:pathLst>
              </a:custGeom>
              <a:solidFill>
                <a:srgbClr val="E806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43" name="Google Shape;343;p10"/>
              <p:cNvSpPr/>
              <p:nvPr/>
            </p:nvSpPr>
            <p:spPr>
              <a:xfrm>
                <a:off x="4266958" y="0"/>
                <a:ext cx="609899" cy="322577"/>
              </a:xfrm>
              <a:custGeom>
                <a:avLst/>
                <a:gdLst/>
                <a:ahLst/>
                <a:cxnLst/>
                <a:rect l="l" t="t" r="r" b="b"/>
                <a:pathLst>
                  <a:path w="20427" h="10046" extrusionOk="0">
                    <a:moveTo>
                      <a:pt x="0" y="0"/>
                    </a:moveTo>
                    <a:lnTo>
                      <a:pt x="0" y="10046"/>
                    </a:lnTo>
                    <a:lnTo>
                      <a:pt x="2042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44" name="Google Shape;344;p10"/>
              <p:cNvSpPr/>
              <p:nvPr/>
            </p:nvSpPr>
            <p:spPr>
              <a:xfrm>
                <a:off x="3657035" y="0"/>
                <a:ext cx="609899" cy="322577"/>
              </a:xfrm>
              <a:custGeom>
                <a:avLst/>
                <a:gdLst/>
                <a:ahLst/>
                <a:cxnLst/>
                <a:rect l="l" t="t" r="r" b="b"/>
                <a:pathLst>
                  <a:path w="20427" h="10046" extrusionOk="0">
                    <a:moveTo>
                      <a:pt x="0" y="0"/>
                    </a:moveTo>
                    <a:lnTo>
                      <a:pt x="20427" y="10046"/>
                    </a:lnTo>
                    <a:lnTo>
                      <a:pt x="20427" y="0"/>
                    </a:lnTo>
                    <a:close/>
                  </a:path>
                </a:pathLst>
              </a:custGeom>
              <a:solidFill>
                <a:srgbClr val="CC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45" name="Google Shape;345;p10"/>
              <p:cNvSpPr/>
              <p:nvPr/>
            </p:nvSpPr>
            <p:spPr>
              <a:xfrm>
                <a:off x="3048784" y="0"/>
                <a:ext cx="608257" cy="322577"/>
              </a:xfrm>
              <a:custGeom>
                <a:avLst/>
                <a:gdLst/>
                <a:ahLst/>
                <a:cxnLst/>
                <a:rect l="l" t="t" r="r" b="b"/>
                <a:pathLst>
                  <a:path w="20372" h="10046" extrusionOk="0">
                    <a:moveTo>
                      <a:pt x="0" y="0"/>
                    </a:moveTo>
                    <a:lnTo>
                      <a:pt x="0" y="10046"/>
                    </a:lnTo>
                    <a:lnTo>
                      <a:pt x="2037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46" name="Google Shape;346;p10"/>
              <p:cNvSpPr/>
              <p:nvPr/>
            </p:nvSpPr>
            <p:spPr>
              <a:xfrm>
                <a:off x="2438036" y="0"/>
                <a:ext cx="609929" cy="322577"/>
              </a:xfrm>
              <a:custGeom>
                <a:avLst/>
                <a:gdLst/>
                <a:ahLst/>
                <a:cxnLst/>
                <a:rect l="l" t="t" r="r" b="b"/>
                <a:pathLst>
                  <a:path w="20428" h="10046" extrusionOk="0">
                    <a:moveTo>
                      <a:pt x="1" y="0"/>
                    </a:moveTo>
                    <a:lnTo>
                      <a:pt x="20427" y="10046"/>
                    </a:lnTo>
                    <a:lnTo>
                      <a:pt x="20427" y="0"/>
                    </a:lnTo>
                    <a:close/>
                  </a:path>
                </a:pathLst>
              </a:custGeom>
              <a:solidFill>
                <a:srgbClr val="A61C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47" name="Google Shape;347;p10"/>
              <p:cNvSpPr/>
              <p:nvPr/>
            </p:nvSpPr>
            <p:spPr>
              <a:xfrm>
                <a:off x="3047936" y="321645"/>
                <a:ext cx="609899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427" h="20037" extrusionOk="0">
                    <a:moveTo>
                      <a:pt x="0" y="1"/>
                    </a:moveTo>
                    <a:lnTo>
                      <a:pt x="0" y="20037"/>
                    </a:lnTo>
                    <a:lnTo>
                      <a:pt x="20427" y="999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A400">
                  <a:alpha val="25098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48" name="Google Shape;348;p10"/>
              <p:cNvSpPr/>
              <p:nvPr/>
            </p:nvSpPr>
            <p:spPr>
              <a:xfrm flipH="1">
                <a:off x="1828524" y="308629"/>
                <a:ext cx="609929" cy="643388"/>
              </a:xfrm>
              <a:custGeom>
                <a:avLst/>
                <a:gdLst/>
                <a:ahLst/>
                <a:cxnLst/>
                <a:rect l="l" t="t" r="r" b="b"/>
                <a:pathLst>
                  <a:path w="20428" h="20037" extrusionOk="0">
                    <a:moveTo>
                      <a:pt x="20427" y="1"/>
                    </a:moveTo>
                    <a:lnTo>
                      <a:pt x="1" y="9991"/>
                    </a:lnTo>
                    <a:lnTo>
                      <a:pt x="20427" y="20037"/>
                    </a:lnTo>
                    <a:lnTo>
                      <a:pt x="20427" y="1"/>
                    </a:lnTo>
                    <a:close/>
                  </a:path>
                </a:pathLst>
              </a:custGeom>
              <a:solidFill>
                <a:srgbClr val="FFC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349" name="Google Shape;349;p10"/>
          <p:cNvSpPr txBox="1"/>
          <p:nvPr>
            <p:ph type="title"/>
          </p:nvPr>
        </p:nvSpPr>
        <p:spPr>
          <a:xfrm>
            <a:off x="0" y="0"/>
            <a:ext cx="9144000" cy="6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0" name="Google Shape;350;p10"/>
          <p:cNvSpPr txBox="1"/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320025" y="847350"/>
            <a:ext cx="64557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2748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F42748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1320025" y="1460875"/>
            <a:ext cx="6455700" cy="30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800"/>
              </a:buClr>
              <a:buSzPts val="1800"/>
              <a:buFont typeface="Roboto Light" panose="02000000000000000000"/>
              <a:buChar char="◂"/>
              <a:defRPr sz="1800" b="0" i="0" u="none" strike="noStrike" cap="none">
                <a:solidFill>
                  <a:srgbClr val="434343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800"/>
              <a:buFont typeface="Roboto Light" panose="02000000000000000000"/>
              <a:buChar char="◂"/>
              <a:defRPr sz="1800" b="0" i="0" u="none" strike="noStrike" cap="none">
                <a:solidFill>
                  <a:srgbClr val="434343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800"/>
              <a:buFont typeface="Roboto Light" panose="02000000000000000000"/>
              <a:buChar char="◂"/>
              <a:defRPr sz="1800" b="0" i="0" u="none" strike="noStrike" cap="none">
                <a:solidFill>
                  <a:srgbClr val="434343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800"/>
              <a:buFont typeface="Roboto Light" panose="02000000000000000000"/>
              <a:buChar char="◂"/>
              <a:defRPr sz="1800" b="0" i="0" u="none" strike="noStrike" cap="none">
                <a:solidFill>
                  <a:srgbClr val="434343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Light" panose="02000000000000000000"/>
              <a:buChar char="○"/>
              <a:defRPr sz="1800" b="0" i="0" u="none" strike="noStrike" cap="none">
                <a:solidFill>
                  <a:srgbClr val="434343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Light" panose="02000000000000000000"/>
              <a:buChar char="■"/>
              <a:defRPr sz="1800" b="0" i="0" u="none" strike="noStrike" cap="none">
                <a:solidFill>
                  <a:srgbClr val="434343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Light" panose="02000000000000000000"/>
              <a:buChar char="●"/>
              <a:defRPr sz="1800" b="0" i="0" u="none" strike="noStrike" cap="none">
                <a:solidFill>
                  <a:srgbClr val="434343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Light" panose="02000000000000000000"/>
              <a:buChar char="○"/>
              <a:defRPr sz="1800" b="0" i="0" u="none" strike="noStrike" cap="none">
                <a:solidFill>
                  <a:srgbClr val="434343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Light" panose="02000000000000000000"/>
              <a:buChar char="■"/>
              <a:defRPr sz="1800" b="0" i="0" u="none" strike="noStrike" cap="none">
                <a:solidFill>
                  <a:srgbClr val="434343"/>
                </a:solidFill>
                <a:latin typeface="Roboto Light" panose="02000000000000000000"/>
                <a:ea typeface="Roboto Light" panose="02000000000000000000"/>
                <a:cs typeface="Roboto Light" panose="02000000000000000000"/>
                <a:sym typeface="Roboto Light" panose="02000000000000000000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4" Type="http://schemas.openxmlformats.org/officeDocument/2006/relationships/hyperlink" Target="https://github.com/taesungp/pytorch-cyclegan-pix2pix" TargetMode="External"/><Relationship Id="rId3" Type="http://schemas.openxmlformats.org/officeDocument/2006/relationships/hyperlink" Target="https://github.com/aitorzip/PyTorch-CycleGAN" TargetMode="External"/><Relationship Id="rId2" Type="http://schemas.openxmlformats.org/officeDocument/2006/relationships/hyperlink" Target="https://github.com/junyanz/pytorch-CycleGAN-and-pix2pix" TargetMode="External"/><Relationship Id="rId1" Type="http://schemas.openxmlformats.org/officeDocument/2006/relationships/hyperlink" Target="https://github.com/christiancosgrove/pytorch-spectral-normalization-gan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8"/>
          <p:cNvSpPr txBox="1"/>
          <p:nvPr>
            <p:ph type="ctrTitle"/>
          </p:nvPr>
        </p:nvSpPr>
        <p:spPr>
          <a:xfrm>
            <a:off x="728980" y="787400"/>
            <a:ext cx="8308975" cy="1415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br>
              <a:rPr lang="en-US" sz="2400" b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</a:br>
            <a:br>
              <a:rPr lang="en-US" sz="2400" b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</a:br>
            <a:r>
              <a:rPr lang="en-US" sz="2400" b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Unpaired Image-to-Image Translation using Cycle-   	Consistent Adversarial Networks</a:t>
            </a:r>
            <a:r>
              <a:rPr lang="en-US" sz="1100" b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			</a:t>
            </a:r>
            <a:endParaRPr sz="1100" b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100" b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		</a:t>
            </a:r>
            <a:endParaRPr sz="1100" b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100" b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		</a:t>
            </a:r>
            <a:endParaRPr sz="1100" b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59" name="Google Shape;559;p18"/>
          <p:cNvSpPr txBox="1"/>
          <p:nvPr/>
        </p:nvSpPr>
        <p:spPr>
          <a:xfrm>
            <a:off x="914400" y="2203079"/>
            <a:ext cx="7315200" cy="8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r>
              <a:rPr lang="en-US" sz="1500" b="1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NAVEEN RAJU SREERAMA RAJU GOVINDA RAJU | A20516868</a:t>
            </a:r>
            <a:endParaRPr sz="1500" b="1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endParaRPr sz="1500"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500" b="1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Jai Raj Choudhary | A20517449</a:t>
            </a:r>
            <a:endParaRPr sz="1500" b="1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 panose="020B0604020202020204"/>
              <a:buNone/>
            </a:pPr>
            <a:endParaRPr sz="1500"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60" name="Google Shape;560;p18"/>
          <p:cNvSpPr txBox="1"/>
          <p:nvPr/>
        </p:nvSpPr>
        <p:spPr>
          <a:xfrm>
            <a:off x="3027680" y="4632960"/>
            <a:ext cx="2606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Computer Vision -  CS 512</a:t>
            </a:r>
            <a:endParaRPr sz="1500" b="1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61" name="Google Shape;561;p18"/>
          <p:cNvSpPr txBox="1"/>
          <p:nvPr/>
        </p:nvSpPr>
        <p:spPr>
          <a:xfrm>
            <a:off x="2748915" y="4203700"/>
            <a:ext cx="3163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Professor - Gady Agam</a:t>
            </a:r>
            <a:endParaRPr sz="1500" b="1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535" y="3075940"/>
            <a:ext cx="3451860" cy="8686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35" y="758825"/>
            <a:ext cx="3559810" cy="7981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35" y="1924050"/>
            <a:ext cx="3489960" cy="784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931795"/>
            <a:ext cx="3573780" cy="9372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520" y="869315"/>
            <a:ext cx="3380740" cy="6877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972945"/>
            <a:ext cx="3308985" cy="687070"/>
          </a:xfrm>
          <a:prstGeom prst="rect">
            <a:avLst/>
          </a:prstGeom>
        </p:spPr>
      </p:pic>
      <p:sp>
        <p:nvSpPr>
          <p:cNvPr id="614" name="Google Shape;614;p27"/>
          <p:cNvSpPr txBox="1"/>
          <p:nvPr>
            <p:ph type="title"/>
          </p:nvPr>
        </p:nvSpPr>
        <p:spPr>
          <a:xfrm>
            <a:off x="421640" y="69215"/>
            <a:ext cx="2802255" cy="668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Discriminator loss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/>
          <p:nvPr>
            <p:ph type="title"/>
          </p:nvPr>
        </p:nvSpPr>
        <p:spPr>
          <a:xfrm>
            <a:off x="179705" y="51435"/>
            <a:ext cx="2226945" cy="502285"/>
          </a:xfrm>
        </p:spPr>
        <p:txBody>
          <a:bodyPr/>
          <a:p>
            <a:r>
              <a:rPr lang="en-US"/>
              <a:t>Generator loss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pic>
        <p:nvPicPr>
          <p:cNvPr id="30" name="Picture 30" descr="10"/>
          <p:cNvPicPr>
            <a:picLocks noChangeAspect="1"/>
          </p:cNvPicPr>
          <p:nvPr/>
        </p:nvPicPr>
        <p:blipFill>
          <a:blip r:embed="rId1"/>
          <a:srcRect t="-1622" b="49730"/>
          <a:stretch>
            <a:fillRect/>
          </a:stretch>
        </p:blipFill>
        <p:spPr>
          <a:xfrm>
            <a:off x="251143" y="1491615"/>
            <a:ext cx="3277235" cy="731520"/>
          </a:xfrm>
          <a:prstGeom prst="rect">
            <a:avLst/>
          </a:prstGeom>
        </p:spPr>
      </p:pic>
      <p:pic>
        <p:nvPicPr>
          <p:cNvPr id="5" name="Picture 30" descr="10"/>
          <p:cNvPicPr>
            <a:picLocks noChangeAspect="1"/>
          </p:cNvPicPr>
          <p:nvPr/>
        </p:nvPicPr>
        <p:blipFill>
          <a:blip r:embed="rId1"/>
          <a:srcRect t="49189"/>
          <a:stretch>
            <a:fillRect/>
          </a:stretch>
        </p:blipFill>
        <p:spPr>
          <a:xfrm>
            <a:off x="4427538" y="1564005"/>
            <a:ext cx="3277235" cy="716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" y="628015"/>
            <a:ext cx="3369945" cy="7543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855" y="699770"/>
            <a:ext cx="3373120" cy="708660"/>
          </a:xfrm>
          <a:prstGeom prst="rect">
            <a:avLst/>
          </a:prstGeom>
        </p:spPr>
      </p:pic>
      <p:pic>
        <p:nvPicPr>
          <p:cNvPr id="32" name="Picture 32" descr="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" y="2788285"/>
            <a:ext cx="2660015" cy="1228725"/>
          </a:xfrm>
          <a:prstGeom prst="rect">
            <a:avLst/>
          </a:prstGeom>
        </p:spPr>
      </p:pic>
      <p:sp>
        <p:nvSpPr>
          <p:cNvPr id="8" name="Title 1"/>
          <p:cNvSpPr/>
          <p:nvPr/>
        </p:nvSpPr>
        <p:spPr>
          <a:xfrm>
            <a:off x="323850" y="2237740"/>
            <a:ext cx="3678555" cy="6680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2748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F42748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/>
              <a:t>Cycle loss and Total loss</a:t>
            </a: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0200" y="2715895"/>
            <a:ext cx="1813560" cy="952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2225" y="2860040"/>
            <a:ext cx="1790700" cy="812165"/>
          </a:xfrm>
          <a:prstGeom prst="rect">
            <a:avLst/>
          </a:prstGeom>
        </p:spPr>
      </p:pic>
      <p:sp>
        <p:nvSpPr>
          <p:cNvPr id="11" name="Title 1"/>
          <p:cNvSpPr/>
          <p:nvPr/>
        </p:nvSpPr>
        <p:spPr>
          <a:xfrm>
            <a:off x="5003800" y="2223135"/>
            <a:ext cx="2355850" cy="66802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2748"/>
              </a:buClr>
              <a:buSzPts val="2400"/>
              <a:buFont typeface="Roboto" panose="02000000000000000000"/>
              <a:buNone/>
              <a:defRPr sz="2400" b="1" i="0" u="none" strike="noStrike" cap="none">
                <a:solidFill>
                  <a:srgbClr val="F42748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/>
              <a:t>Identity loss</a:t>
            </a:r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323850" y="4084320"/>
            <a:ext cx="71513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Generator G loss = gen_g_loss + total_cycle_loss + identity_loss(real_y, same_y)</a:t>
            </a:r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323850" y="4391025"/>
            <a:ext cx="71513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Generator F loss = gen_f_loss + total_cycle_loss + identity_loss(real_x, same_x)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29"/>
          <p:cNvSpPr txBox="1"/>
          <p:nvPr>
            <p:ph type="title"/>
          </p:nvPr>
        </p:nvSpPr>
        <p:spPr>
          <a:xfrm>
            <a:off x="770035" y="601815"/>
            <a:ext cx="72369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Model Loss</a:t>
            </a:r>
            <a:endParaRPr lang="en-US"/>
          </a:p>
        </p:txBody>
      </p:sp>
      <p:sp>
        <p:nvSpPr>
          <p:cNvPr id="627" name="Google Shape;627;p29"/>
          <p:cNvSpPr txBox="1"/>
          <p:nvPr>
            <p:ph type="body" idx="1"/>
          </p:nvPr>
        </p:nvSpPr>
        <p:spPr>
          <a:xfrm>
            <a:off x="574040" y="1270000"/>
            <a:ext cx="8034655" cy="3305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 Model 1 Total loss                                                    Model 2 Total loss                                       </a:t>
            </a:r>
            <a:endParaRPr lang="en-US"/>
          </a:p>
          <a:p>
            <a:pPr marL="1143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</a:p>
        </p:txBody>
      </p:sp>
      <p:pic>
        <p:nvPicPr>
          <p:cNvPr id="628" name="Google Shape;628;p29" descr="total_loss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174615" y="1810385"/>
            <a:ext cx="3346450" cy="2552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29" descr="total_loss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20420" y="1810385"/>
            <a:ext cx="3416935" cy="2538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0"/>
          <p:cNvSpPr txBox="1"/>
          <p:nvPr>
            <p:ph type="body" idx="1"/>
          </p:nvPr>
        </p:nvSpPr>
        <p:spPr>
          <a:xfrm>
            <a:off x="588645" y="601345"/>
            <a:ext cx="8020050" cy="3974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     Model 3 Total loss                                       Model 4 Total loss   </a:t>
            </a:r>
            <a:endParaRPr lang="en-US"/>
          </a:p>
          <a:p>
            <a:pPr marL="1143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</a:p>
        </p:txBody>
      </p:sp>
      <p:pic>
        <p:nvPicPr>
          <p:cNvPr id="635" name="Google Shape;635;p30" descr="total_loss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13740" y="1401445"/>
            <a:ext cx="3388995" cy="255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30" descr="total_cycle_loss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716145" y="1418590"/>
            <a:ext cx="3533775" cy="2524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31"/>
          <p:cNvSpPr txBox="1"/>
          <p:nvPr>
            <p:ph type="title"/>
          </p:nvPr>
        </p:nvSpPr>
        <p:spPr>
          <a:xfrm>
            <a:off x="265210" y="70320"/>
            <a:ext cx="72369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Evaluation On Test Set (Tensor flow)</a:t>
            </a:r>
            <a:endParaRPr lang="en-US"/>
          </a:p>
        </p:txBody>
      </p:sp>
      <p:graphicFrame>
        <p:nvGraphicFramePr>
          <p:cNvPr id="642" name="Google Shape;642;p31"/>
          <p:cNvGraphicFramePr/>
          <p:nvPr/>
        </p:nvGraphicFramePr>
        <p:xfrm>
          <a:off x="265430" y="632460"/>
          <a:ext cx="7016750" cy="3000000"/>
        </p:xfrm>
        <a:graphic>
          <a:graphicData uri="http://schemas.openxmlformats.org/drawingml/2006/table">
            <a:tbl>
              <a:tblPr firstRow="1" bandRow="1">
                <a:noFill/>
                <a:tableStyleId>{2D9426D7-7545-49C3-93A2-891955019C13}</a:tableStyleId>
              </a:tblPr>
              <a:tblGrid>
                <a:gridCol w="821700"/>
                <a:gridCol w="3000375"/>
                <a:gridCol w="1791325"/>
                <a:gridCol w="1403350"/>
              </a:tblGrid>
              <a:tr h="73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/>
                        <a:t>Model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/>
                        <a:t>Cycle loss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/>
                        <a:t>Mean absolute error (0 to +ve infinity)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/>
                        <a:t>SSIM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/>
                        <a:t>(-1 to 1)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/>
                        <a:t>Model 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/>
                        <a:t>Horse to Zebra and Zebra to Horse 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/>
                        <a:t>Zebra to Horse and Horse to Zebra 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/>
                        <a:t>0.5240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/>
                        <a:t>0.8340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/>
                        <a:t>0.91758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/>
                        <a:t>0.92381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</a:tr>
              <a:tr h="518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/>
                        <a:t>Model 2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/>
                        <a:t>Horse to Zebra and Zebra to Horse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/>
                        <a:t>Zebra to Horse and Horse to Zebra 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/>
                        <a:t>1.1713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/>
                        <a:t>1.8640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/>
                        <a:t>0.7610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/>
                        <a:t>0.6935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</a:tr>
              <a:tr h="73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/>
                        <a:t>Model 3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/>
                        <a:t>Horse to Zebra and Zebra to Horse 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/>
                        <a:t>Zebra to Horse and Horse to Zebra 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/>
                        <a:t>0.6822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/>
                        <a:t>0.9173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/>
                        <a:t>0.8768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/>
                        <a:t>0.4908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/>
                        <a:t>Model 4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/>
                        <a:t>Horse to Zebra and Zebra to Horse 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/>
                        <a:t>Zebra to Horse and Horse to Zebra 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/>
                        <a:t>1.1035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/>
                        <a:t>0.9173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/>
                        <a:t>0.7625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/>
                        <a:t>0.7078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32"/>
          <p:cNvSpPr txBox="1"/>
          <p:nvPr>
            <p:ph type="title"/>
          </p:nvPr>
        </p:nvSpPr>
        <p:spPr>
          <a:xfrm>
            <a:off x="265210" y="70320"/>
            <a:ext cx="72369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Evaluation On Test Set (Pytorch)</a:t>
            </a:r>
            <a:endParaRPr lang="en-US"/>
          </a:p>
        </p:txBody>
      </p:sp>
      <p:graphicFrame>
        <p:nvGraphicFramePr>
          <p:cNvPr id="648" name="Google Shape;648;p32"/>
          <p:cNvGraphicFramePr/>
          <p:nvPr/>
        </p:nvGraphicFramePr>
        <p:xfrm>
          <a:off x="1049020" y="1177290"/>
          <a:ext cx="6452875" cy="3000000"/>
        </p:xfrm>
        <a:graphic>
          <a:graphicData uri="http://schemas.openxmlformats.org/drawingml/2006/table">
            <a:tbl>
              <a:tblPr firstRow="1" bandRow="1">
                <a:noFill/>
                <a:tableStyleId>{2D9426D7-7545-49C3-93A2-891955019C13}</a:tableStyleId>
              </a:tblPr>
              <a:tblGrid>
                <a:gridCol w="1387475"/>
                <a:gridCol w="5065400"/>
              </a:tblGrid>
              <a:tr h="731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/>
                        <a:t>Evaluation Metric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/>
                        <a:t>Description 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/>
                        <a:t>H_real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/>
                        <a:t>The mean of the discriminator H’s output on real horses images, calculated during training. 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</a:tr>
              <a:tr h="518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/>
                        <a:t>H_fake 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 panose="020B0604020202020204"/>
                        <a:buNone/>
                      </a:pPr>
                      <a:r>
                        <a:rPr lang="en-US" sz="1400" u="none" strike="noStrike" cap="none"/>
                        <a:t>The mean of the discriminator H’s output on fake horse images generated by generator H, calculated during training.  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649" name="Google Shape;649;p32"/>
          <p:cNvSpPr txBox="1"/>
          <p:nvPr/>
        </p:nvSpPr>
        <p:spPr>
          <a:xfrm>
            <a:off x="265430" y="3312795"/>
            <a:ext cx="8536305" cy="521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These metrics are logged using the tqdm package and printed at the end of each training epoch.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The model is trained using the Adam optimizer with a learning rate of 0.0002 and beta1=0.5, beta2=0.999.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33"/>
          <p:cNvSpPr txBox="1"/>
          <p:nvPr>
            <p:ph type="title"/>
          </p:nvPr>
        </p:nvSpPr>
        <p:spPr>
          <a:xfrm>
            <a:off x="351570" y="128740"/>
            <a:ext cx="72369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Results (Tensorflow)</a:t>
            </a:r>
            <a:br>
              <a:rPr lang="en-US"/>
            </a:br>
            <a:endParaRPr lang="en-US"/>
          </a:p>
        </p:txBody>
      </p:sp>
      <p:sp>
        <p:nvSpPr>
          <p:cNvPr id="655" name="Google Shape;655;p33"/>
          <p:cNvSpPr txBox="1"/>
          <p:nvPr>
            <p:ph type="body" idx="1"/>
          </p:nvPr>
        </p:nvSpPr>
        <p:spPr>
          <a:xfrm>
            <a:off x="191135" y="690880"/>
            <a:ext cx="8608695" cy="4099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◂"/>
            </a:pPr>
            <a:r>
              <a:rPr lang="en-US"/>
              <a:t>Horses to Zebra</a:t>
            </a:r>
            <a:endParaRPr lang="en-US"/>
          </a:p>
        </p:txBody>
      </p:sp>
      <p:pic>
        <p:nvPicPr>
          <p:cNvPr id="656" name="Google Shape;656;p33" descr="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09880" y="1304290"/>
            <a:ext cx="4090035" cy="2002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33" descr="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607560" y="1304290"/>
            <a:ext cx="3760470" cy="2002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34"/>
          <p:cNvSpPr txBox="1"/>
          <p:nvPr>
            <p:ph type="body" idx="1"/>
          </p:nvPr>
        </p:nvSpPr>
        <p:spPr>
          <a:xfrm>
            <a:off x="269240" y="153670"/>
            <a:ext cx="8423275" cy="4362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◂"/>
            </a:pPr>
            <a:r>
              <a:rPr lang="en-US"/>
              <a:t>Zebra to Horses</a:t>
            </a:r>
            <a:endParaRPr lang="en-US"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</a:p>
        </p:txBody>
      </p:sp>
      <p:pic>
        <p:nvPicPr>
          <p:cNvPr id="663" name="Google Shape;663;p34" descr="4a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745990" y="746760"/>
            <a:ext cx="3946525" cy="214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34" descr="5a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90500" y="738505"/>
            <a:ext cx="4250690" cy="2143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35"/>
          <p:cNvSpPr txBox="1"/>
          <p:nvPr>
            <p:ph type="title"/>
          </p:nvPr>
        </p:nvSpPr>
        <p:spPr>
          <a:xfrm>
            <a:off x="351570" y="128740"/>
            <a:ext cx="72369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Results (Pytorch)</a:t>
            </a:r>
            <a:br>
              <a:rPr lang="en-US"/>
            </a:br>
            <a:endParaRPr lang="en-US"/>
          </a:p>
        </p:txBody>
      </p:sp>
      <p:sp>
        <p:nvSpPr>
          <p:cNvPr id="670" name="Google Shape;670;p35"/>
          <p:cNvSpPr txBox="1"/>
          <p:nvPr>
            <p:ph type="body" idx="1"/>
          </p:nvPr>
        </p:nvSpPr>
        <p:spPr>
          <a:xfrm>
            <a:off x="191135" y="690880"/>
            <a:ext cx="8608695" cy="4099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◂"/>
            </a:pPr>
            <a:r>
              <a:rPr lang="en-US"/>
              <a:t>Horses to Zebra</a:t>
            </a:r>
            <a:endParaRPr lang="en-US"/>
          </a:p>
        </p:txBody>
      </p:sp>
      <p:pic>
        <p:nvPicPr>
          <p:cNvPr id="671" name="Google Shape;671;p35" descr="horse_results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664460" y="1500505"/>
            <a:ext cx="4923790" cy="3335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6"/>
          <p:cNvSpPr txBox="1"/>
          <p:nvPr>
            <p:ph type="title"/>
          </p:nvPr>
        </p:nvSpPr>
        <p:spPr>
          <a:xfrm>
            <a:off x="351570" y="128740"/>
            <a:ext cx="72369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Results (Pytorch)</a:t>
            </a:r>
            <a:br>
              <a:rPr lang="en-US"/>
            </a:br>
            <a:endParaRPr lang="en-US"/>
          </a:p>
        </p:txBody>
      </p:sp>
      <p:sp>
        <p:nvSpPr>
          <p:cNvPr id="677" name="Google Shape;677;p36"/>
          <p:cNvSpPr txBox="1"/>
          <p:nvPr>
            <p:ph type="body" idx="1"/>
          </p:nvPr>
        </p:nvSpPr>
        <p:spPr>
          <a:xfrm>
            <a:off x="191135" y="690880"/>
            <a:ext cx="8608695" cy="4099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◂"/>
            </a:pPr>
            <a:r>
              <a:rPr lang="en-US"/>
              <a:t>Horses to Zebra</a:t>
            </a:r>
            <a:endParaRPr lang="en-US"/>
          </a:p>
        </p:txBody>
      </p:sp>
      <p:pic>
        <p:nvPicPr>
          <p:cNvPr id="678" name="Google Shape;678;p36" descr="zebra_results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649220" y="1463040"/>
            <a:ext cx="4838700" cy="3680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9"/>
          <p:cNvSpPr txBox="1"/>
          <p:nvPr>
            <p:ph type="title"/>
          </p:nvPr>
        </p:nvSpPr>
        <p:spPr>
          <a:xfrm>
            <a:off x="704540" y="-10"/>
            <a:ext cx="72369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Outline</a:t>
            </a:r>
            <a:endParaRPr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567" name="Google Shape;567;p19"/>
          <p:cNvSpPr txBox="1"/>
          <p:nvPr>
            <p:ph type="body" idx="1"/>
          </p:nvPr>
        </p:nvSpPr>
        <p:spPr>
          <a:xfrm>
            <a:off x="766225" y="562900"/>
            <a:ext cx="7237200" cy="41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◂"/>
            </a:pPr>
            <a:r>
              <a:rPr lang="en-US"/>
              <a:t>Problem Statement</a:t>
            </a:r>
            <a:endParaRPr lang="en-US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◂"/>
            </a:pPr>
            <a:r>
              <a:rPr lang="en-US"/>
              <a:t>Proposed Solution</a:t>
            </a:r>
            <a:endParaRPr lang="en-US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◂"/>
            </a:pPr>
            <a:r>
              <a:rPr lang="en-US"/>
              <a:t>Data</a:t>
            </a:r>
            <a:endParaRPr lang="en-US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◂"/>
            </a:pPr>
            <a:r>
              <a:rPr lang="en-US"/>
              <a:t>Encoder(U-Net)</a:t>
            </a:r>
            <a:endParaRPr lang="en-US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◂"/>
            </a:pPr>
            <a:r>
              <a:rPr lang="en-US"/>
              <a:t>Decoder (Patch GAN)</a:t>
            </a:r>
            <a:endParaRPr lang="en-US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◂"/>
            </a:pPr>
            <a:r>
              <a:rPr lang="en-US"/>
              <a:t>Simplified View of Architecture</a:t>
            </a:r>
            <a:endParaRPr lang="en-US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◂"/>
            </a:pPr>
            <a:r>
              <a:rPr lang="en-US"/>
              <a:t>Loss function</a:t>
            </a:r>
            <a:endParaRPr lang="en-US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◂"/>
            </a:pPr>
            <a:r>
              <a:rPr lang="en-US"/>
              <a:t>Evaluation</a:t>
            </a:r>
            <a:endParaRPr lang="en-US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◂"/>
            </a:pPr>
            <a:r>
              <a:rPr lang="en-US"/>
              <a:t>Results</a:t>
            </a:r>
            <a:endParaRPr lang="en-US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◂"/>
            </a:pPr>
            <a:r>
              <a:rPr lang="en-US"/>
              <a:t>Contribution</a:t>
            </a:r>
            <a:endParaRPr lang="en-US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◂"/>
            </a:pPr>
            <a:r>
              <a:rPr lang="en-US"/>
              <a:t>References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7"/>
          <p:cNvSpPr txBox="1"/>
          <p:nvPr>
            <p:ph type="title"/>
          </p:nvPr>
        </p:nvSpPr>
        <p:spPr>
          <a:xfrm>
            <a:off x="397425" y="115598"/>
            <a:ext cx="72369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Contribution</a:t>
            </a:r>
            <a:endParaRPr lang="en-US"/>
          </a:p>
        </p:txBody>
      </p:sp>
      <p:graphicFrame>
        <p:nvGraphicFramePr>
          <p:cNvPr id="684" name="Google Shape;684;p37"/>
          <p:cNvGraphicFramePr/>
          <p:nvPr/>
        </p:nvGraphicFramePr>
        <p:xfrm>
          <a:off x="480225" y="731950"/>
          <a:ext cx="6667500" cy="3974525"/>
        </p:xfrm>
        <a:graphic>
          <a:graphicData uri="http://schemas.openxmlformats.org/drawingml/2006/table">
            <a:tbl>
              <a:tblPr bandRow="1">
                <a:noFill/>
                <a:tableStyleId>{BD749358-EE96-402A-A539-3D7616BA72D1}</a:tableStyleId>
              </a:tblPr>
              <a:tblGrid>
                <a:gridCol w="1152525"/>
                <a:gridCol w="685800"/>
                <a:gridCol w="742950"/>
                <a:gridCol w="704850"/>
                <a:gridCol w="1047750"/>
                <a:gridCol w="2333625"/>
              </a:tblGrid>
              <a:tr h="466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Task</a:t>
                      </a:r>
                      <a:endParaRPr sz="120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81BA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Naveen Raju Sreerama Raju Govinda Raju</a:t>
                      </a:r>
                      <a:endParaRPr sz="120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81BA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Jai Raj Choudhary</a:t>
                      </a:r>
                      <a:endParaRPr sz="120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A81BA"/>
                    </a:solidFill>
                  </a:tcPr>
                </a:tc>
              </a:tr>
              <a:tr h="798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Problem statement analysis and Research </a:t>
                      </a:r>
                      <a:endParaRPr sz="120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D8E7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50</a:t>
                      </a:r>
                      <a:endParaRPr sz="120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D8E7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50</a:t>
                      </a:r>
                      <a:endParaRPr sz="120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D8E7"/>
                    </a:solidFill>
                  </a:tcPr>
                </a:tc>
              </a:tr>
              <a:tr h="671025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Coding</a:t>
                      </a:r>
                      <a:endParaRPr sz="120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(Generators, Discriminators, Augmentation pipeline, Model Evaluation code )</a:t>
                      </a:r>
                      <a:endParaRPr sz="120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D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Model1</a:t>
                      </a:r>
                      <a:endParaRPr sz="120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D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Model 2</a:t>
                      </a:r>
                      <a:endParaRPr sz="120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D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Model 3</a:t>
                      </a:r>
                      <a:endParaRPr sz="120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D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Model 4</a:t>
                      </a:r>
                      <a:endParaRPr sz="120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D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Model (Pytorch)</a:t>
                      </a:r>
                      <a:br>
                        <a:rPr lang="en-US" sz="120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</a:br>
                      <a:r>
                        <a:rPr lang="en-US" sz="120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(training, testing)</a:t>
                      </a:r>
                      <a:endParaRPr sz="120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DF3"/>
                    </a:solidFill>
                  </a:tcPr>
                </a:tc>
              </a:tr>
              <a:tr h="671025">
                <a:tc vMerge="1"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100</a:t>
                      </a:r>
                      <a:endParaRPr sz="120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D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100</a:t>
                      </a:r>
                      <a:endParaRPr sz="120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D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100</a:t>
                      </a:r>
                      <a:endParaRPr sz="120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D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100</a:t>
                      </a:r>
                      <a:endParaRPr sz="120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D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100</a:t>
                      </a:r>
                      <a:endParaRPr sz="120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DF3"/>
                    </a:solidFill>
                  </a:tcPr>
                </a:tc>
              </a:tr>
              <a:tr h="466425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Debugging and Testing</a:t>
                      </a:r>
                      <a:endParaRPr sz="120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D8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Model1</a:t>
                      </a:r>
                      <a:endParaRPr sz="120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D8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Model 2</a:t>
                      </a:r>
                      <a:endParaRPr sz="120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D8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Model 3</a:t>
                      </a:r>
                      <a:endParaRPr sz="120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D8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Model 4</a:t>
                      </a:r>
                      <a:endParaRPr sz="120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D8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Model</a:t>
                      </a:r>
                      <a:endParaRPr sz="120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D8E7"/>
                    </a:solidFill>
                  </a:tcPr>
                </a:tc>
              </a:tr>
              <a:tr h="326500">
                <a:tc vMerge="1"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100</a:t>
                      </a:r>
                      <a:endParaRPr sz="120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D8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100</a:t>
                      </a:r>
                      <a:endParaRPr sz="120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D8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100</a:t>
                      </a:r>
                      <a:endParaRPr sz="120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D8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100</a:t>
                      </a:r>
                      <a:endParaRPr sz="120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D8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100</a:t>
                      </a:r>
                      <a:endParaRPr sz="120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D8E7"/>
                    </a:solidFill>
                  </a:tcPr>
                </a:tc>
              </a:tr>
              <a:tr h="307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PPT </a:t>
                      </a:r>
                      <a:endParaRPr sz="120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D8E7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7</a:t>
                      </a:r>
                      <a:r>
                        <a:rPr lang="en-US" sz="120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0</a:t>
                      </a:r>
                      <a:endParaRPr sz="120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D8E7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3</a:t>
                      </a:r>
                      <a:r>
                        <a:rPr lang="en-US" sz="120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0</a:t>
                      </a:r>
                      <a:endParaRPr sz="120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ED8E7"/>
                    </a:solidFill>
                  </a:tcPr>
                </a:tc>
              </a:tr>
              <a:tr h="266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Report</a:t>
                      </a:r>
                      <a:endParaRPr sz="120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DF3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7</a:t>
                      </a:r>
                      <a:r>
                        <a:rPr lang="en-US" sz="120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0</a:t>
                      </a:r>
                      <a:endParaRPr sz="120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DF3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3</a:t>
                      </a:r>
                      <a:r>
                        <a:rPr lang="en-US" sz="1200">
                          <a:latin typeface="Times New Roman" panose="02020603050405020304"/>
                          <a:ea typeface="Times New Roman" panose="02020603050405020304"/>
                          <a:cs typeface="Times New Roman" panose="02020603050405020304"/>
                          <a:sym typeface="Times New Roman" panose="02020603050405020304"/>
                        </a:rPr>
                        <a:t>0</a:t>
                      </a:r>
                      <a:endParaRPr sz="1200"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>
                    <a:lnL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D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38"/>
          <p:cNvSpPr txBox="1"/>
          <p:nvPr>
            <p:ph type="title"/>
          </p:nvPr>
        </p:nvSpPr>
        <p:spPr>
          <a:xfrm>
            <a:off x="528100" y="122390"/>
            <a:ext cx="72369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200"/>
              <a:t>References</a:t>
            </a:r>
            <a:endParaRPr sz="2200"/>
          </a:p>
        </p:txBody>
      </p:sp>
      <p:sp>
        <p:nvSpPr>
          <p:cNvPr id="690" name="Google Shape;690;p38"/>
          <p:cNvSpPr txBox="1"/>
          <p:nvPr>
            <p:ph type="body" idx="1"/>
          </p:nvPr>
        </p:nvSpPr>
        <p:spPr>
          <a:xfrm>
            <a:off x="481965" y="640080"/>
            <a:ext cx="8089265" cy="399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◂"/>
            </a:pPr>
            <a:r>
              <a:rPr lang="en-US" sz="1100"/>
              <a:t>https://www.researchgate.net/publication/323904616_Patch-Based_Image_Inpainting_with_Generative_Adversarial_Networks (Patch-Based Image Inpainting with Generative Adversarial Networks)</a:t>
            </a:r>
            <a:endParaRPr sz="1100"/>
          </a:p>
          <a:p>
            <a:pPr marL="457200" lvl="0" indent="-311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◂"/>
            </a:pPr>
            <a:r>
              <a:rPr lang="en-US" sz="1100"/>
              <a:t>https://arxiv.org/pdf/1505.04597.pdf (U-Net: Convolutional Networks for Biomedical Image Segmentation)</a:t>
            </a:r>
            <a:endParaRPr sz="1100"/>
          </a:p>
          <a:p>
            <a:pPr marL="457200" lvl="0" indent="-311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◂"/>
            </a:pPr>
            <a:r>
              <a:rPr lang="en-US" sz="1100"/>
              <a:t>https://arxiv.org/pdf/1703.10593.pdf (Unpaired Image-to-Image Translation using Cycle-Consistent Adversarial Networks)</a:t>
            </a:r>
            <a:endParaRPr sz="1100"/>
          </a:p>
          <a:p>
            <a:pPr marL="457200" lvl="0" indent="-311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◂"/>
            </a:pPr>
            <a:r>
              <a:rPr lang="en-US" sz="1100"/>
              <a:t>https://www.tensorflow.org/tutorials/generative/pix2pix (pix2pix GAN)</a:t>
            </a:r>
            <a:endParaRPr sz="1100"/>
          </a:p>
          <a:p>
            <a:pPr marL="457200" lvl="0" indent="-311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◂"/>
            </a:pPr>
            <a:r>
              <a:rPr lang="en-US" sz="1100"/>
              <a:t>https://github.com/zhixuhao/unet (U-Net architecture)</a:t>
            </a:r>
            <a:endParaRPr sz="1100"/>
          </a:p>
          <a:p>
            <a:pPr marL="457200" lvl="0" indent="-311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◂"/>
            </a:pPr>
            <a:r>
              <a:rPr lang="en-US" sz="1100"/>
              <a:t>https://github.com/tensorflow/examples/blob/master/tensorflow_examples/models/pix2pix/pix2pix.py (Instance normalisation)</a:t>
            </a:r>
            <a:endParaRPr sz="1100"/>
          </a:p>
          <a:p>
            <a:pPr marL="457200" lvl="0" indent="-311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◂"/>
            </a:pPr>
            <a:r>
              <a:rPr lang="en-US" sz="1100"/>
              <a:t>https://www.tensorflow.org/tutorials/generative/cyclegan (Cycle GAN)</a:t>
            </a:r>
            <a:endParaRPr sz="1100"/>
          </a:p>
          <a:p>
            <a:pPr marL="457200" lvl="0" indent="-311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◂"/>
            </a:pPr>
            <a:r>
              <a:rPr lang="en-US" sz="1100"/>
              <a:t>https://hardikbansal.github.io/CycleGANBlog/ (Cycle GAN Blog)</a:t>
            </a:r>
            <a:endParaRPr sz="1100"/>
          </a:p>
          <a:p>
            <a:pPr marL="457200" lvl="0" indent="-298450" algn="l" rtl="0">
              <a:spcBef>
                <a:spcPts val="600"/>
              </a:spcBef>
              <a:spcAft>
                <a:spcPts val="0"/>
              </a:spcAft>
              <a:buSzPts val="1100"/>
              <a:buChar char="◂"/>
            </a:pPr>
            <a:r>
              <a:rPr lang="en-US" sz="1100"/>
              <a:t>PyTorch implementation of CycleGAN with spectral normalization:</a:t>
            </a:r>
            <a:r>
              <a:rPr lang="en-US" sz="1100" u="sng">
                <a:solidFill>
                  <a:schemeClr val="hlink"/>
                </a:solidFill>
                <a:hlinkClick r:id="rId1"/>
              </a:rPr>
              <a:t> https://github.com/christiancosgrove/pytorch-spectral-normalization-gan</a:t>
            </a:r>
            <a:endParaRPr sz="1100"/>
          </a:p>
          <a:p>
            <a:pPr marL="457200" lvl="0" indent="-298450" algn="l" rtl="0">
              <a:spcBef>
                <a:spcPts val="600"/>
              </a:spcBef>
              <a:spcAft>
                <a:spcPts val="0"/>
              </a:spcAft>
              <a:buSzPts val="1100"/>
              <a:buChar char="◂"/>
            </a:pPr>
            <a:r>
              <a:rPr lang="en-US" sz="1100"/>
              <a:t>Official PyTorch implementation of CycleGAN:</a:t>
            </a:r>
            <a:r>
              <a:rPr lang="en-US" sz="1100" u="sng">
                <a:solidFill>
                  <a:schemeClr val="hlink"/>
                </a:solidFill>
                <a:hlinkClick r:id="rId2"/>
              </a:rPr>
              <a:t> https://github.com/junyanz/pytorch-CycleGAN-and-pix2pix</a:t>
            </a:r>
            <a:endParaRPr sz="1100"/>
          </a:p>
          <a:p>
            <a:pPr marL="457200" lvl="0" indent="-298450" algn="l" rtl="0">
              <a:spcBef>
                <a:spcPts val="600"/>
              </a:spcBef>
              <a:spcAft>
                <a:spcPts val="0"/>
              </a:spcAft>
              <a:buSzPts val="1100"/>
              <a:buChar char="◂"/>
            </a:pPr>
            <a:r>
              <a:rPr lang="en-US" sz="1100"/>
              <a:t>PyTorch implementation of CycleGAN with additional features:</a:t>
            </a:r>
            <a:r>
              <a:rPr lang="en-US" sz="1100" u="sng">
                <a:solidFill>
                  <a:schemeClr val="hlink"/>
                </a:solidFill>
                <a:hlinkClick r:id="rId3"/>
              </a:rPr>
              <a:t> https://github.com/aitorzip/PyTorch-CycleGAN</a:t>
            </a:r>
            <a:endParaRPr sz="1100"/>
          </a:p>
          <a:p>
            <a:pPr marL="457200" lvl="0" indent="-298450" algn="l" rtl="0">
              <a:spcBef>
                <a:spcPts val="600"/>
              </a:spcBef>
              <a:spcAft>
                <a:spcPts val="0"/>
              </a:spcAft>
              <a:buSzPts val="1100"/>
              <a:buChar char="◂"/>
            </a:pPr>
            <a:r>
              <a:rPr lang="en-US" sz="1100"/>
              <a:t>PyTorch implementation of CycleGAN with progressive training:</a:t>
            </a:r>
            <a:r>
              <a:rPr lang="en-US" sz="1100" u="sng">
                <a:solidFill>
                  <a:schemeClr val="hlink"/>
                </a:solidFill>
                <a:hlinkClick r:id="rId4"/>
              </a:rPr>
              <a:t> https://github.com/taesungp/pytorch-cyclegan-pix2pix</a:t>
            </a:r>
            <a:endParaRPr sz="1100"/>
          </a:p>
          <a:p>
            <a:pPr marL="457200" lvl="0" indent="-298450" algn="l" rtl="0">
              <a:spcBef>
                <a:spcPts val="600"/>
              </a:spcBef>
              <a:spcAft>
                <a:spcPts val="0"/>
              </a:spcAft>
              <a:buSzPts val="1100"/>
              <a:buChar char="◂"/>
            </a:pPr>
            <a:r>
              <a:rPr lang="en-US" sz="1100"/>
              <a:t> https://hardikbansal.github.io/CycleGANBlog/ (Cycle GAN Blog)</a:t>
            </a:r>
            <a:endParaRPr sz="110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/>
              <a:t> </a:t>
            </a:r>
            <a:endParaRPr sz="11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</p:spTree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9"/>
          <p:cNvSpPr txBox="1"/>
          <p:nvPr>
            <p:ph type="body" idx="1"/>
          </p:nvPr>
        </p:nvSpPr>
        <p:spPr>
          <a:xfrm>
            <a:off x="459105" y="175895"/>
            <a:ext cx="7731760" cy="4340225"/>
          </a:xfrm>
          <a:prstGeom prst="rect">
            <a:avLst/>
          </a:prstGeom>
          <a:solidFill>
            <a:srgbClr val="E6E4F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sz="4000">
              <a:solidFill>
                <a:schemeClr val="accent1"/>
              </a:solidFill>
            </a:endParaRPr>
          </a:p>
          <a:p>
            <a:pPr marL="1143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4000">
                <a:solidFill>
                  <a:schemeClr val="accent1"/>
                </a:solidFill>
              </a:rPr>
              <a:t>Thank You</a:t>
            </a:r>
            <a:endParaRPr sz="4000">
              <a:solidFill>
                <a:schemeClr val="accent1"/>
              </a:solidFill>
            </a:endParaRPr>
          </a:p>
          <a:p>
            <a:pPr marL="1143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sz="4000">
              <a:solidFill>
                <a:schemeClr val="accent1"/>
              </a:solidFill>
            </a:endParaRPr>
          </a:p>
          <a:p>
            <a:pPr marL="1143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4000">
                <a:solidFill>
                  <a:schemeClr val="accent1"/>
                </a:solidFill>
              </a:rPr>
              <a:t>Any Questions</a:t>
            </a:r>
            <a:endParaRPr sz="400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0"/>
          <p:cNvSpPr txBox="1"/>
          <p:nvPr>
            <p:ph type="title"/>
          </p:nvPr>
        </p:nvSpPr>
        <p:spPr>
          <a:xfrm>
            <a:off x="778290" y="267170"/>
            <a:ext cx="72369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Problem Statement</a:t>
            </a:r>
            <a:br>
              <a:rPr lang="en-US"/>
            </a:br>
            <a:endParaRPr lang="en-US"/>
          </a:p>
        </p:txBody>
      </p:sp>
      <p:sp>
        <p:nvSpPr>
          <p:cNvPr id="573" name="Google Shape;573;p20"/>
          <p:cNvSpPr txBox="1"/>
          <p:nvPr>
            <p:ph type="body" idx="1"/>
          </p:nvPr>
        </p:nvSpPr>
        <p:spPr>
          <a:xfrm>
            <a:off x="777655" y="1119880"/>
            <a:ext cx="7236900" cy="29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◂"/>
            </a:pPr>
            <a:r>
              <a:rPr lang="en-US"/>
              <a:t>Given any two unordered image collections X and Y , we train algorithm to learns to automatically “translate” an image from one into the other and vice versa.</a:t>
            </a:r>
            <a:endParaRPr lang="en-US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◂"/>
            </a:pPr>
            <a:r>
              <a:rPr lang="en-US"/>
              <a:t>In our project we have taken horses and zebras as two unordered image collections</a:t>
            </a:r>
            <a:endParaRPr lang="en-US"/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1"/>
          <p:cNvSpPr txBox="1"/>
          <p:nvPr>
            <p:ph type="title"/>
          </p:nvPr>
        </p:nvSpPr>
        <p:spPr>
          <a:xfrm>
            <a:off x="413165" y="130010"/>
            <a:ext cx="72369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Proposed Solution</a:t>
            </a:r>
            <a:br>
              <a:rPr lang="en-US"/>
            </a:br>
            <a:endParaRPr lang="en-US"/>
          </a:p>
        </p:txBody>
      </p:sp>
      <p:sp>
        <p:nvSpPr>
          <p:cNvPr id="579" name="Google Shape;579;p21"/>
          <p:cNvSpPr txBox="1"/>
          <p:nvPr>
            <p:ph type="body" idx="1"/>
          </p:nvPr>
        </p:nvSpPr>
        <p:spPr>
          <a:xfrm>
            <a:off x="413385" y="798195"/>
            <a:ext cx="7914005" cy="3716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◂"/>
            </a:pPr>
            <a:r>
              <a:rPr lang="en-US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We propose to implement the approach mentioned in the paper “</a:t>
            </a:r>
            <a:r>
              <a:rPr lang="en-US">
                <a:solidFill>
                  <a:schemeClr val="dk1"/>
                </a:solidFill>
              </a:rPr>
              <a:t>Unpaired Image-to-Image Translation using Cycle-Consistent Adversarial Networks(Jun-Yan Zhu, Taesung Park, et al.) 2020.”</a:t>
            </a:r>
            <a:endParaRPr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◂"/>
            </a:pPr>
            <a:r>
              <a:rPr lang="en-US" u="sng">
                <a:solidFill>
                  <a:schemeClr val="dk1"/>
                </a:solidFill>
              </a:rPr>
              <a:t>Official paper</a:t>
            </a:r>
            <a:r>
              <a:rPr lang="en-US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marL="1143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dk1"/>
                </a:solidFill>
              </a:rPr>
              <a:t>      Generator : Is made up of several residual blocks  </a:t>
            </a:r>
            <a:endParaRPr>
              <a:solidFill>
                <a:schemeClr val="dk1"/>
              </a:solidFill>
            </a:endParaRPr>
          </a:p>
          <a:p>
            <a:pPr marL="1143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dk1"/>
                </a:solidFill>
              </a:rPr>
              <a:t>      </a:t>
            </a:r>
            <a:r>
              <a:rPr lang="en-US">
                <a:solidFill>
                  <a:schemeClr val="dk1"/>
                </a:solidFill>
              </a:rPr>
              <a:t>Discriminator</a:t>
            </a:r>
            <a:r>
              <a:rPr lang="en-US">
                <a:solidFill>
                  <a:schemeClr val="dk1"/>
                </a:solidFill>
              </a:rPr>
              <a:t> : Patch level architecture</a:t>
            </a:r>
            <a:endParaRPr>
              <a:solidFill>
                <a:schemeClr val="dk1"/>
              </a:solidFill>
            </a:endParaRPr>
          </a:p>
          <a:p>
            <a:pPr marL="1143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◂"/>
            </a:pPr>
            <a:r>
              <a:rPr lang="en-US" u="sng">
                <a:solidFill>
                  <a:schemeClr val="dk1"/>
                </a:solidFill>
              </a:rPr>
              <a:t>Our implementation</a:t>
            </a:r>
            <a:r>
              <a:rPr lang="en-US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marL="1143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dk1"/>
                </a:solidFill>
              </a:rPr>
              <a:t>      Generator : Custom designed U-Net styled architecture  </a:t>
            </a:r>
            <a:endParaRPr>
              <a:solidFill>
                <a:schemeClr val="dk1"/>
              </a:solidFill>
            </a:endParaRPr>
          </a:p>
          <a:p>
            <a:pPr marL="1143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dk1"/>
                </a:solidFill>
              </a:rPr>
              <a:t>      Discriminator : Custom designed Patch level architecture</a:t>
            </a:r>
            <a:endParaRPr>
              <a:solidFill>
                <a:schemeClr val="dk1"/>
              </a:solidFill>
            </a:endParaRPr>
          </a:p>
          <a:p>
            <a:pPr marL="1143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dk1"/>
                </a:solidFill>
              </a:rPr>
              <a:t>    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3"/>
          <p:cNvSpPr txBox="1"/>
          <p:nvPr>
            <p:ph type="title"/>
          </p:nvPr>
        </p:nvSpPr>
        <p:spPr>
          <a:xfrm>
            <a:off x="953550" y="467830"/>
            <a:ext cx="72369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Data</a:t>
            </a:r>
            <a:endParaRPr lang="en-US"/>
          </a:p>
        </p:txBody>
      </p:sp>
      <p:sp>
        <p:nvSpPr>
          <p:cNvPr id="591" name="Google Shape;591;p23"/>
          <p:cNvSpPr txBox="1"/>
          <p:nvPr>
            <p:ph type="body" idx="1"/>
          </p:nvPr>
        </p:nvSpPr>
        <p:spPr>
          <a:xfrm>
            <a:off x="952915" y="1135755"/>
            <a:ext cx="7236900" cy="29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◂"/>
            </a:pPr>
            <a:r>
              <a:rPr lang="en-US" u="sng"/>
              <a:t>Training Data:</a:t>
            </a:r>
            <a:endParaRPr u="sng"/>
          </a:p>
          <a:p>
            <a:pPr marL="1143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  Horses: 1037</a:t>
            </a:r>
            <a:endParaRPr lang="en-US"/>
          </a:p>
          <a:p>
            <a:pPr marL="1143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  Zebra: 1034</a:t>
            </a:r>
            <a:endParaRPr lang="en-US"/>
          </a:p>
          <a:p>
            <a:pPr marL="1143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◂"/>
            </a:pPr>
            <a:r>
              <a:rPr lang="en-US" u="sng"/>
              <a:t>Testing Data:</a:t>
            </a:r>
            <a:endParaRPr u="sng"/>
          </a:p>
          <a:p>
            <a:pPr marL="1143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  Horses: 120</a:t>
            </a:r>
            <a:endParaRPr lang="en-US"/>
          </a:p>
          <a:p>
            <a:pPr marL="1143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/>
              <a:t>       Zebra: 140</a:t>
            </a:r>
            <a:endParaRPr lang="en-US"/>
          </a:p>
          <a:p>
            <a:pPr marL="1143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◂"/>
            </a:pPr>
            <a:r>
              <a:rPr lang="en-US"/>
              <a:t>Source : Kaggle CycleGAN dataset/tensorflow website</a:t>
            </a:r>
            <a:endParaRPr lang="en-US"/>
          </a:p>
          <a:p>
            <a:pPr marL="1143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</a:p>
          <a:p>
            <a:pPr marL="1143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</a:p>
          <a:p>
            <a:pPr marL="1143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/>
              <a:t>  </a:t>
            </a:r>
            <a:endParaRPr lang="en-US"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</a:p>
        </p:txBody>
      </p: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4"/>
          <p:cNvSpPr txBox="1"/>
          <p:nvPr>
            <p:ph type="title"/>
          </p:nvPr>
        </p:nvSpPr>
        <p:spPr>
          <a:xfrm>
            <a:off x="535085" y="274790"/>
            <a:ext cx="72369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Encoder(U-Net):</a:t>
            </a:r>
            <a:endParaRPr lang="en-US"/>
          </a:p>
        </p:txBody>
      </p:sp>
      <p:pic>
        <p:nvPicPr>
          <p:cNvPr id="597" name="Google Shape;597;p24" descr="unet fig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21360" y="977265"/>
            <a:ext cx="6842125" cy="336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25"/>
          <p:cNvSpPr txBox="1"/>
          <p:nvPr>
            <p:ph type="title"/>
          </p:nvPr>
        </p:nvSpPr>
        <p:spPr>
          <a:xfrm>
            <a:off x="436025" y="274790"/>
            <a:ext cx="72369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Descriminator (Patch GAN)</a:t>
            </a:r>
            <a:endParaRPr lang="en-US"/>
          </a:p>
        </p:txBody>
      </p:sp>
      <p:pic>
        <p:nvPicPr>
          <p:cNvPr id="603" name="Google Shape;603;p25" descr="patch gan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04165" y="890905"/>
            <a:ext cx="7015480" cy="3331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26"/>
          <p:cNvSpPr txBox="1"/>
          <p:nvPr>
            <p:ph type="title"/>
          </p:nvPr>
        </p:nvSpPr>
        <p:spPr>
          <a:xfrm>
            <a:off x="454565" y="154010"/>
            <a:ext cx="72369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Simplified View of Architecture</a:t>
            </a:r>
            <a:endParaRPr lang="en-US"/>
          </a:p>
        </p:txBody>
      </p:sp>
      <p:pic>
        <p:nvPicPr>
          <p:cNvPr id="609" name="Google Shape;609;p26" descr="overall_architecture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89865" y="654685"/>
            <a:ext cx="8709660" cy="4100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7"/>
          <p:cNvSpPr txBox="1"/>
          <p:nvPr>
            <p:ph type="title"/>
          </p:nvPr>
        </p:nvSpPr>
        <p:spPr>
          <a:xfrm>
            <a:off x="421640" y="69215"/>
            <a:ext cx="8072120" cy="668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Loss function</a:t>
            </a:r>
            <a:endParaRPr lang="en-US"/>
          </a:p>
        </p:txBody>
      </p:sp>
      <p:sp>
        <p:nvSpPr>
          <p:cNvPr id="615" name="Google Shape;615;p27"/>
          <p:cNvSpPr txBox="1"/>
          <p:nvPr>
            <p:ph type="body" idx="1"/>
          </p:nvPr>
        </p:nvSpPr>
        <p:spPr>
          <a:xfrm>
            <a:off x="421640" y="600710"/>
            <a:ext cx="8058900" cy="3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◂"/>
            </a:pPr>
            <a:r>
              <a:rPr lang="en-US"/>
              <a:t>Discriminator loss</a:t>
            </a:r>
            <a:endParaRPr lang="en-US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◂"/>
            </a:pPr>
            <a:r>
              <a:rPr lang="en-US"/>
              <a:t>Generator loss</a:t>
            </a:r>
            <a:endParaRPr lang="en-US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◂"/>
            </a:pPr>
            <a:r>
              <a:rPr lang="en-US"/>
              <a:t>Cycle loss</a:t>
            </a:r>
            <a:endParaRPr lang="en-US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◂"/>
            </a:pPr>
            <a:r>
              <a:rPr lang="en-US"/>
              <a:t>Identity loss</a:t>
            </a:r>
            <a:endParaRPr lang="en-US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◂"/>
            </a:pPr>
            <a:r>
              <a:rPr lang="en-US"/>
              <a:t>Total loss</a:t>
            </a:r>
            <a:endParaRPr lang="en-US"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</a:p>
        </p:txBody>
      </p:sp>
      <p:pic>
        <p:nvPicPr>
          <p:cNvPr id="616" name="Google Shape;616;p27" descr="loss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32750" y="2560375"/>
            <a:ext cx="8161001" cy="17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Continuous Improvement Temp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4887</Words>
  <Application>WPS Presentation</Application>
  <PresentationFormat/>
  <Paragraphs>317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5" baseType="lpstr">
      <vt:lpstr>Arial</vt:lpstr>
      <vt:lpstr>SimSun</vt:lpstr>
      <vt:lpstr>Wingdings</vt:lpstr>
      <vt:lpstr>Arial</vt:lpstr>
      <vt:lpstr>Roboto</vt:lpstr>
      <vt:lpstr>Montserrat ExtraBold</vt:lpstr>
      <vt:lpstr>Segoe Print</vt:lpstr>
      <vt:lpstr>Roboto Light</vt:lpstr>
      <vt:lpstr>Montserrat</vt:lpstr>
      <vt:lpstr>Times New Roman</vt:lpstr>
      <vt:lpstr>Microsoft YaHei</vt:lpstr>
      <vt:lpstr>Arial Unicode MS</vt:lpstr>
      <vt:lpstr>Continuous Improvement Tempate</vt:lpstr>
      <vt:lpstr>		</vt:lpstr>
      <vt:lpstr>Outline</vt:lpstr>
      <vt:lpstr>Problem Statement </vt:lpstr>
      <vt:lpstr>Proposed Solution </vt:lpstr>
      <vt:lpstr>Data (Pytorch)</vt:lpstr>
      <vt:lpstr>Encoder(U-Net):</vt:lpstr>
      <vt:lpstr>Descriminator (Patch GAN)</vt:lpstr>
      <vt:lpstr>Simplified View of Architecture</vt:lpstr>
      <vt:lpstr>Loss function</vt:lpstr>
      <vt:lpstr>Discriminator loss</vt:lpstr>
      <vt:lpstr>Generator loss</vt:lpstr>
      <vt:lpstr>Model Loss</vt:lpstr>
      <vt:lpstr>PowerPoint 演示文稿</vt:lpstr>
      <vt:lpstr>Evaluation On Test Set (Tensor flow)</vt:lpstr>
      <vt:lpstr>Evaluation On Test Set (Pytorch)</vt:lpstr>
      <vt:lpstr>Results (Tensorflow) </vt:lpstr>
      <vt:lpstr>PowerPoint 演示文稿</vt:lpstr>
      <vt:lpstr>Results (Pytorch) </vt:lpstr>
      <vt:lpstr>Results (Pytorch) </vt:lpstr>
      <vt:lpstr>Contribution</vt:lpstr>
      <vt:lpstr>References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_x000B_ Unpaired Image-to-Image Translation using Cycle-   	Consistent Adversarial Networks									</dc:title>
  <dc:creator/>
  <cp:lastModifiedBy>NAVEEN RAJU</cp:lastModifiedBy>
  <cp:revision>10</cp:revision>
  <dcterms:created xsi:type="dcterms:W3CDTF">2023-04-19T00:42:00Z</dcterms:created>
  <dcterms:modified xsi:type="dcterms:W3CDTF">2023-04-19T01:50:47Z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4F3766EA148E4FA384767780396163BF</vt:lpwstr>
  </property>
  <property fmtid="{D5CDD505-2E9C-101B-9397-08002B2CF9AE}" pid="3" name="KSOProductBuildVer">
    <vt:lpwstr>1033-11.2.0.11516</vt:lpwstr>
  </property>
</Properties>
</file>